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D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80" autoAdjust="0"/>
    <p:restoredTop sz="94660"/>
  </p:normalViewPr>
  <p:slideViewPr>
    <p:cSldViewPr>
      <p:cViewPr>
        <p:scale>
          <a:sx n="70" d="100"/>
          <a:sy n="70" d="100"/>
        </p:scale>
        <p:origin x="-606" y="48"/>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966797241452741E-2"/>
          <c:y val="4.1524827343751437E-2"/>
          <c:w val="0.73311100081602609"/>
          <c:h val="0.85483724838837472"/>
        </c:manualLayout>
      </c:layout>
      <c:lineChart>
        <c:grouping val="stacked"/>
        <c:varyColors val="0"/>
        <c:ser>
          <c:idx val="0"/>
          <c:order val="0"/>
          <c:tx>
            <c:strRef>
              <c:f>Sheet1!$B$1</c:f>
              <c:strCache>
                <c:ptCount val="1"/>
                <c:pt idx="0">
                  <c:v>Series 1</c:v>
                </c:pt>
              </c:strCache>
            </c:strRef>
          </c:tx>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44CB-4FE4-8BF1-B786CCF4B9A1}"/>
            </c:ext>
          </c:extLst>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44CB-4FE4-8BF1-B786CCF4B9A1}"/>
            </c:ext>
          </c:extLst>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44CB-4FE4-8BF1-B786CCF4B9A1}"/>
            </c:ext>
          </c:extLst>
        </c:ser>
        <c:dLbls>
          <c:showLegendKey val="0"/>
          <c:showVal val="0"/>
          <c:showCatName val="0"/>
          <c:showSerName val="0"/>
          <c:showPercent val="0"/>
          <c:showBubbleSize val="0"/>
        </c:dLbls>
        <c:marker val="1"/>
        <c:smooth val="0"/>
        <c:axId val="421588848"/>
        <c:axId val="421591984"/>
      </c:lineChart>
      <c:catAx>
        <c:axId val="421588848"/>
        <c:scaling>
          <c:orientation val="minMax"/>
        </c:scaling>
        <c:delete val="0"/>
        <c:axPos val="b"/>
        <c:numFmt formatCode="General" sourceLinked="0"/>
        <c:majorTickMark val="out"/>
        <c:minorTickMark val="none"/>
        <c:tickLblPos val="nextTo"/>
        <c:crossAx val="421591984"/>
        <c:crosses val="autoZero"/>
        <c:auto val="1"/>
        <c:lblAlgn val="ctr"/>
        <c:lblOffset val="100"/>
        <c:noMultiLvlLbl val="0"/>
      </c:catAx>
      <c:valAx>
        <c:axId val="421591984"/>
        <c:scaling>
          <c:orientation val="minMax"/>
        </c:scaling>
        <c:delete val="0"/>
        <c:axPos val="l"/>
        <c:majorGridlines/>
        <c:numFmt formatCode="General" sourceLinked="1"/>
        <c:majorTickMark val="out"/>
        <c:minorTickMark val="none"/>
        <c:tickLblPos val="nextTo"/>
        <c:crossAx val="421588848"/>
        <c:crosses val="autoZero"/>
        <c:crossBetween val="between"/>
      </c:valAx>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3FD2-4474-B3AC-F2B21FAF2494}"/>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3FD2-4474-B3AC-F2B21FAF2494}"/>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3FD2-4474-B3AC-F2B21FAF2494}"/>
            </c:ext>
          </c:extLst>
        </c:ser>
        <c:dLbls>
          <c:showLegendKey val="0"/>
          <c:showVal val="0"/>
          <c:showCatName val="0"/>
          <c:showSerName val="0"/>
          <c:showPercent val="0"/>
          <c:showBubbleSize val="0"/>
        </c:dLbls>
        <c:gapWidth val="150"/>
        <c:shape val="box"/>
        <c:axId val="421593160"/>
        <c:axId val="421587672"/>
        <c:axId val="0"/>
      </c:bar3DChart>
      <c:catAx>
        <c:axId val="421593160"/>
        <c:scaling>
          <c:orientation val="minMax"/>
        </c:scaling>
        <c:delete val="0"/>
        <c:axPos val="b"/>
        <c:numFmt formatCode="General" sourceLinked="0"/>
        <c:majorTickMark val="out"/>
        <c:minorTickMark val="none"/>
        <c:tickLblPos val="nextTo"/>
        <c:crossAx val="421587672"/>
        <c:crosses val="autoZero"/>
        <c:auto val="1"/>
        <c:lblAlgn val="ctr"/>
        <c:lblOffset val="100"/>
        <c:noMultiLvlLbl val="0"/>
      </c:catAx>
      <c:valAx>
        <c:axId val="421587672"/>
        <c:scaling>
          <c:orientation val="minMax"/>
        </c:scaling>
        <c:delete val="0"/>
        <c:axPos val="l"/>
        <c:majorGridlines/>
        <c:numFmt formatCode="General" sourceLinked="1"/>
        <c:majorTickMark val="out"/>
        <c:minorTickMark val="none"/>
        <c:tickLblPos val="nextTo"/>
        <c:crossAx val="42159316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29B6B-96CE-4BC2-B4F2-4AAB1E373216}" type="doc">
      <dgm:prSet loTypeId="urn:microsoft.com/office/officeart/2005/8/layout/gear1" loCatId="relationship" qsTypeId="urn:microsoft.com/office/officeart/2005/8/quickstyle/simple1" qsCatId="simple" csTypeId="urn:microsoft.com/office/officeart/2005/8/colors/accent1_2" csCatId="accent1" phldr="1"/>
      <dgm:spPr/>
    </dgm:pt>
    <dgm:pt modelId="{13CD0D29-7C51-4960-92BC-AB4DC5FA282C}">
      <dgm:prSet phldrT="[Text]"/>
      <dgm:spPr/>
      <dgm:t>
        <a:bodyPr/>
        <a:lstStyle/>
        <a:p>
          <a:r>
            <a:rPr lang="en-US" dirty="0"/>
            <a:t>One </a:t>
          </a:r>
        </a:p>
      </dgm:t>
    </dgm:pt>
    <dgm:pt modelId="{CD4A646E-F5AC-49D1-8359-D62C46C8CA93}" type="parTrans" cxnId="{032D24B1-BE5A-4075-8146-4B6CF0F244A8}">
      <dgm:prSet/>
      <dgm:spPr/>
      <dgm:t>
        <a:bodyPr/>
        <a:lstStyle/>
        <a:p>
          <a:endParaRPr lang="en-US"/>
        </a:p>
      </dgm:t>
    </dgm:pt>
    <dgm:pt modelId="{B7B4B5DA-1B6C-408A-8969-782A60A8CBB4}" type="sibTrans" cxnId="{032D24B1-BE5A-4075-8146-4B6CF0F244A8}">
      <dgm:prSet/>
      <dgm:spPr/>
      <dgm:t>
        <a:bodyPr/>
        <a:lstStyle/>
        <a:p>
          <a:endParaRPr lang="en-US"/>
        </a:p>
      </dgm:t>
    </dgm:pt>
    <dgm:pt modelId="{2A613395-3ADE-49D5-9FB1-326EC44DAB6F}">
      <dgm:prSet phldrT="[Text]"/>
      <dgm:spPr/>
      <dgm:t>
        <a:bodyPr/>
        <a:lstStyle/>
        <a:p>
          <a:r>
            <a:rPr lang="en-US" dirty="0"/>
            <a:t>two</a:t>
          </a:r>
        </a:p>
      </dgm:t>
    </dgm:pt>
    <dgm:pt modelId="{3840986E-6878-4521-9C1A-C103D777F30E}" type="parTrans" cxnId="{32A1BDBC-0D8A-41A1-B4F3-FAFAD4574F85}">
      <dgm:prSet/>
      <dgm:spPr/>
      <dgm:t>
        <a:bodyPr/>
        <a:lstStyle/>
        <a:p>
          <a:endParaRPr lang="en-US"/>
        </a:p>
      </dgm:t>
    </dgm:pt>
    <dgm:pt modelId="{9FB6AAF6-0E06-4580-B881-C312EFCCA96B}" type="sibTrans" cxnId="{32A1BDBC-0D8A-41A1-B4F3-FAFAD4574F85}">
      <dgm:prSet/>
      <dgm:spPr/>
      <dgm:t>
        <a:bodyPr/>
        <a:lstStyle/>
        <a:p>
          <a:endParaRPr lang="en-US"/>
        </a:p>
      </dgm:t>
    </dgm:pt>
    <dgm:pt modelId="{7E30C685-08DD-4608-8E70-E69B310FC25C}">
      <dgm:prSet phldrT="[Text]"/>
      <dgm:spPr/>
      <dgm:t>
        <a:bodyPr/>
        <a:lstStyle/>
        <a:p>
          <a:r>
            <a:rPr lang="en-US" dirty="0"/>
            <a:t>three</a:t>
          </a:r>
        </a:p>
      </dgm:t>
    </dgm:pt>
    <dgm:pt modelId="{0CEEB834-808B-4BE8-8CE4-B9846FB89321}" type="parTrans" cxnId="{F2A58B4D-2A61-4E2F-B2E0-AD7606F5B6F5}">
      <dgm:prSet/>
      <dgm:spPr/>
      <dgm:t>
        <a:bodyPr/>
        <a:lstStyle/>
        <a:p>
          <a:endParaRPr lang="en-US"/>
        </a:p>
      </dgm:t>
    </dgm:pt>
    <dgm:pt modelId="{28979CE3-4CFC-424A-B934-A135505937A9}" type="sibTrans" cxnId="{F2A58B4D-2A61-4E2F-B2E0-AD7606F5B6F5}">
      <dgm:prSet/>
      <dgm:spPr/>
      <dgm:t>
        <a:bodyPr/>
        <a:lstStyle/>
        <a:p>
          <a:endParaRPr lang="en-US"/>
        </a:p>
      </dgm:t>
    </dgm:pt>
    <dgm:pt modelId="{5596DA92-23A4-4F98-B213-E9B3DE6479A7}" type="pres">
      <dgm:prSet presAssocID="{80729B6B-96CE-4BC2-B4F2-4AAB1E373216}" presName="composite" presStyleCnt="0">
        <dgm:presLayoutVars>
          <dgm:chMax val="3"/>
          <dgm:animLvl val="lvl"/>
          <dgm:resizeHandles val="exact"/>
        </dgm:presLayoutVars>
      </dgm:prSet>
      <dgm:spPr/>
    </dgm:pt>
    <dgm:pt modelId="{965F28A0-AFAA-4C1D-AEBC-E8A2FCF05BA8}" type="pres">
      <dgm:prSet presAssocID="{13CD0D29-7C51-4960-92BC-AB4DC5FA282C}" presName="gear1" presStyleLbl="node1" presStyleIdx="0" presStyleCnt="3" custLinFactNeighborX="-13296" custLinFactNeighborY="32859">
        <dgm:presLayoutVars>
          <dgm:chMax val="1"/>
          <dgm:bulletEnabled val="1"/>
        </dgm:presLayoutVars>
      </dgm:prSet>
      <dgm:spPr/>
    </dgm:pt>
    <dgm:pt modelId="{809DF35C-398C-49A7-A3C6-EF1A061F413C}" type="pres">
      <dgm:prSet presAssocID="{13CD0D29-7C51-4960-92BC-AB4DC5FA282C}" presName="gear1srcNode" presStyleLbl="node1" presStyleIdx="0" presStyleCnt="3"/>
      <dgm:spPr/>
    </dgm:pt>
    <dgm:pt modelId="{C3B8B376-4337-48AE-83EB-856E384B164B}" type="pres">
      <dgm:prSet presAssocID="{13CD0D29-7C51-4960-92BC-AB4DC5FA282C}" presName="gear1dstNode" presStyleLbl="node1" presStyleIdx="0" presStyleCnt="3"/>
      <dgm:spPr/>
    </dgm:pt>
    <dgm:pt modelId="{2BB07340-BE97-4673-BA1E-FA79701556BC}" type="pres">
      <dgm:prSet presAssocID="{2A613395-3ADE-49D5-9FB1-326EC44DAB6F}" presName="gear2" presStyleLbl="node1" presStyleIdx="1" presStyleCnt="3">
        <dgm:presLayoutVars>
          <dgm:chMax val="1"/>
          <dgm:bulletEnabled val="1"/>
        </dgm:presLayoutVars>
      </dgm:prSet>
      <dgm:spPr/>
    </dgm:pt>
    <dgm:pt modelId="{8FD036FA-F9FA-4082-A3B7-EEF6DB78B194}" type="pres">
      <dgm:prSet presAssocID="{2A613395-3ADE-49D5-9FB1-326EC44DAB6F}" presName="gear2srcNode" presStyleLbl="node1" presStyleIdx="1" presStyleCnt="3"/>
      <dgm:spPr/>
    </dgm:pt>
    <dgm:pt modelId="{5BFD7476-AA9B-4EAE-A0C3-0818D364362B}" type="pres">
      <dgm:prSet presAssocID="{2A613395-3ADE-49D5-9FB1-326EC44DAB6F}" presName="gear2dstNode" presStyleLbl="node1" presStyleIdx="1" presStyleCnt="3"/>
      <dgm:spPr/>
    </dgm:pt>
    <dgm:pt modelId="{71900B08-5B74-4F7B-A891-8F8FF911DCC2}" type="pres">
      <dgm:prSet presAssocID="{7E30C685-08DD-4608-8E70-E69B310FC25C}" presName="gear3" presStyleLbl="node1" presStyleIdx="2" presStyleCnt="3"/>
      <dgm:spPr/>
    </dgm:pt>
    <dgm:pt modelId="{9BC990D5-1DB1-44DB-9DC7-2908B6587041}" type="pres">
      <dgm:prSet presAssocID="{7E30C685-08DD-4608-8E70-E69B310FC25C}" presName="gear3tx" presStyleLbl="node1" presStyleIdx="2" presStyleCnt="3">
        <dgm:presLayoutVars>
          <dgm:chMax val="1"/>
          <dgm:bulletEnabled val="1"/>
        </dgm:presLayoutVars>
      </dgm:prSet>
      <dgm:spPr/>
    </dgm:pt>
    <dgm:pt modelId="{D32DCCA2-78FE-4277-89D0-D173146D400A}" type="pres">
      <dgm:prSet presAssocID="{7E30C685-08DD-4608-8E70-E69B310FC25C}" presName="gear3srcNode" presStyleLbl="node1" presStyleIdx="2" presStyleCnt="3"/>
      <dgm:spPr/>
    </dgm:pt>
    <dgm:pt modelId="{7B7CC542-2117-4798-B7B9-C65949641A9B}" type="pres">
      <dgm:prSet presAssocID="{7E30C685-08DD-4608-8E70-E69B310FC25C}" presName="gear3dstNode" presStyleLbl="node1" presStyleIdx="2" presStyleCnt="3"/>
      <dgm:spPr/>
    </dgm:pt>
    <dgm:pt modelId="{A7FE1BA9-6627-44D5-BD65-CD702FC5F56E}" type="pres">
      <dgm:prSet presAssocID="{B7B4B5DA-1B6C-408A-8969-782A60A8CBB4}" presName="connector1" presStyleLbl="sibTrans2D1" presStyleIdx="0" presStyleCnt="3"/>
      <dgm:spPr/>
    </dgm:pt>
    <dgm:pt modelId="{736B855E-9C45-4100-8FED-EFE88653AE98}" type="pres">
      <dgm:prSet presAssocID="{9FB6AAF6-0E06-4580-B881-C312EFCCA96B}" presName="connector2" presStyleLbl="sibTrans2D1" presStyleIdx="1" presStyleCnt="3"/>
      <dgm:spPr/>
    </dgm:pt>
    <dgm:pt modelId="{CEEE49F4-5A41-442B-8C70-143074261446}" type="pres">
      <dgm:prSet presAssocID="{28979CE3-4CFC-424A-B934-A135505937A9}" presName="connector3" presStyleLbl="sibTrans2D1" presStyleIdx="2" presStyleCnt="3"/>
      <dgm:spPr/>
    </dgm:pt>
  </dgm:ptLst>
  <dgm:cxnLst>
    <dgm:cxn modelId="{DE1F9927-0E9C-4674-BDB3-60E60245FA96}" type="presOf" srcId="{7E30C685-08DD-4608-8E70-E69B310FC25C}" destId="{71900B08-5B74-4F7B-A891-8F8FF911DCC2}" srcOrd="0" destOrd="0" presId="urn:microsoft.com/office/officeart/2005/8/layout/gear1"/>
    <dgm:cxn modelId="{DEDBCF2E-E5C3-4D33-A0CC-3254F98A29A5}" type="presOf" srcId="{2A613395-3ADE-49D5-9FB1-326EC44DAB6F}" destId="{2BB07340-BE97-4673-BA1E-FA79701556BC}" srcOrd="0" destOrd="0" presId="urn:microsoft.com/office/officeart/2005/8/layout/gear1"/>
    <dgm:cxn modelId="{83358638-79C9-4AFB-AA7F-E07880113E0E}" type="presOf" srcId="{9FB6AAF6-0E06-4580-B881-C312EFCCA96B}" destId="{736B855E-9C45-4100-8FED-EFE88653AE98}" srcOrd="0" destOrd="0" presId="urn:microsoft.com/office/officeart/2005/8/layout/gear1"/>
    <dgm:cxn modelId="{52F04A42-8209-4A91-A33C-8147E4142973}" type="presOf" srcId="{7E30C685-08DD-4608-8E70-E69B310FC25C}" destId="{9BC990D5-1DB1-44DB-9DC7-2908B6587041}" srcOrd="1" destOrd="0" presId="urn:microsoft.com/office/officeart/2005/8/layout/gear1"/>
    <dgm:cxn modelId="{454B004C-5B77-49A2-AFB1-76C5C6A793E5}" type="presOf" srcId="{7E30C685-08DD-4608-8E70-E69B310FC25C}" destId="{7B7CC542-2117-4798-B7B9-C65949641A9B}" srcOrd="3" destOrd="0" presId="urn:microsoft.com/office/officeart/2005/8/layout/gear1"/>
    <dgm:cxn modelId="{7F4D604C-44D6-461F-B570-2FFB5F14A072}" type="presOf" srcId="{28979CE3-4CFC-424A-B934-A135505937A9}" destId="{CEEE49F4-5A41-442B-8C70-143074261446}" srcOrd="0" destOrd="0" presId="urn:microsoft.com/office/officeart/2005/8/layout/gear1"/>
    <dgm:cxn modelId="{F2A58B4D-2A61-4E2F-B2E0-AD7606F5B6F5}" srcId="{80729B6B-96CE-4BC2-B4F2-4AAB1E373216}" destId="{7E30C685-08DD-4608-8E70-E69B310FC25C}" srcOrd="2" destOrd="0" parTransId="{0CEEB834-808B-4BE8-8CE4-B9846FB89321}" sibTransId="{28979CE3-4CFC-424A-B934-A135505937A9}"/>
    <dgm:cxn modelId="{9A748B53-1D09-49C2-B13B-085E6CB106C7}" type="presOf" srcId="{13CD0D29-7C51-4960-92BC-AB4DC5FA282C}" destId="{C3B8B376-4337-48AE-83EB-856E384B164B}" srcOrd="2" destOrd="0" presId="urn:microsoft.com/office/officeart/2005/8/layout/gear1"/>
    <dgm:cxn modelId="{3C023E89-A977-45B3-8A36-087DD10FFEA5}" type="presOf" srcId="{13CD0D29-7C51-4960-92BC-AB4DC5FA282C}" destId="{965F28A0-AFAA-4C1D-AEBC-E8A2FCF05BA8}" srcOrd="0" destOrd="0" presId="urn:microsoft.com/office/officeart/2005/8/layout/gear1"/>
    <dgm:cxn modelId="{9163FD99-6D6D-4B3D-BCF6-D5A901EC0CBC}" type="presOf" srcId="{7E30C685-08DD-4608-8E70-E69B310FC25C}" destId="{D32DCCA2-78FE-4277-89D0-D173146D400A}" srcOrd="2" destOrd="0" presId="urn:microsoft.com/office/officeart/2005/8/layout/gear1"/>
    <dgm:cxn modelId="{032D24B1-BE5A-4075-8146-4B6CF0F244A8}" srcId="{80729B6B-96CE-4BC2-B4F2-4AAB1E373216}" destId="{13CD0D29-7C51-4960-92BC-AB4DC5FA282C}" srcOrd="0" destOrd="0" parTransId="{CD4A646E-F5AC-49D1-8359-D62C46C8CA93}" sibTransId="{B7B4B5DA-1B6C-408A-8969-782A60A8CBB4}"/>
    <dgm:cxn modelId="{40A468B4-2F0B-45F2-A771-8AF466FB99F4}" type="presOf" srcId="{2A613395-3ADE-49D5-9FB1-326EC44DAB6F}" destId="{8FD036FA-F9FA-4082-A3B7-EEF6DB78B194}" srcOrd="1" destOrd="0" presId="urn:microsoft.com/office/officeart/2005/8/layout/gear1"/>
    <dgm:cxn modelId="{32A1BDBC-0D8A-41A1-B4F3-FAFAD4574F85}" srcId="{80729B6B-96CE-4BC2-B4F2-4AAB1E373216}" destId="{2A613395-3ADE-49D5-9FB1-326EC44DAB6F}" srcOrd="1" destOrd="0" parTransId="{3840986E-6878-4521-9C1A-C103D777F30E}" sibTransId="{9FB6AAF6-0E06-4580-B881-C312EFCCA96B}"/>
    <dgm:cxn modelId="{1D92F6E8-88AE-4490-8B8D-2A53B696744D}" type="presOf" srcId="{B7B4B5DA-1B6C-408A-8969-782A60A8CBB4}" destId="{A7FE1BA9-6627-44D5-BD65-CD702FC5F56E}" srcOrd="0" destOrd="0" presId="urn:microsoft.com/office/officeart/2005/8/layout/gear1"/>
    <dgm:cxn modelId="{BA3EBAF0-D073-4CA2-9AE1-1CA561EA5582}" type="presOf" srcId="{13CD0D29-7C51-4960-92BC-AB4DC5FA282C}" destId="{809DF35C-398C-49A7-A3C6-EF1A061F413C}" srcOrd="1" destOrd="0" presId="urn:microsoft.com/office/officeart/2005/8/layout/gear1"/>
    <dgm:cxn modelId="{0C8905FD-CF35-4561-BE54-061F2632F596}" type="presOf" srcId="{2A613395-3ADE-49D5-9FB1-326EC44DAB6F}" destId="{5BFD7476-AA9B-4EAE-A0C3-0818D364362B}" srcOrd="2" destOrd="0" presId="urn:microsoft.com/office/officeart/2005/8/layout/gear1"/>
    <dgm:cxn modelId="{7D7506FE-C986-4D91-B78B-EF78C88E39B0}" type="presOf" srcId="{80729B6B-96CE-4BC2-B4F2-4AAB1E373216}" destId="{5596DA92-23A4-4F98-B213-E9B3DE6479A7}" srcOrd="0" destOrd="0" presId="urn:microsoft.com/office/officeart/2005/8/layout/gear1"/>
    <dgm:cxn modelId="{8F37EAE0-EF22-425D-89E7-D60145CCD9E1}" type="presParOf" srcId="{5596DA92-23A4-4F98-B213-E9B3DE6479A7}" destId="{965F28A0-AFAA-4C1D-AEBC-E8A2FCF05BA8}" srcOrd="0" destOrd="0" presId="urn:microsoft.com/office/officeart/2005/8/layout/gear1"/>
    <dgm:cxn modelId="{015FD4A2-17B8-4FD2-81E2-0A184A6D6A89}" type="presParOf" srcId="{5596DA92-23A4-4F98-B213-E9B3DE6479A7}" destId="{809DF35C-398C-49A7-A3C6-EF1A061F413C}" srcOrd="1" destOrd="0" presId="urn:microsoft.com/office/officeart/2005/8/layout/gear1"/>
    <dgm:cxn modelId="{A9219CC9-2A08-4A23-9D1F-DEC2C3536E80}" type="presParOf" srcId="{5596DA92-23A4-4F98-B213-E9B3DE6479A7}" destId="{C3B8B376-4337-48AE-83EB-856E384B164B}" srcOrd="2" destOrd="0" presId="urn:microsoft.com/office/officeart/2005/8/layout/gear1"/>
    <dgm:cxn modelId="{48076E43-2852-451C-A97A-BB9A3877F469}" type="presParOf" srcId="{5596DA92-23A4-4F98-B213-E9B3DE6479A7}" destId="{2BB07340-BE97-4673-BA1E-FA79701556BC}" srcOrd="3" destOrd="0" presId="urn:microsoft.com/office/officeart/2005/8/layout/gear1"/>
    <dgm:cxn modelId="{29D8CE05-3FD2-47C2-84C1-3B9133402FC0}" type="presParOf" srcId="{5596DA92-23A4-4F98-B213-E9B3DE6479A7}" destId="{8FD036FA-F9FA-4082-A3B7-EEF6DB78B194}" srcOrd="4" destOrd="0" presId="urn:microsoft.com/office/officeart/2005/8/layout/gear1"/>
    <dgm:cxn modelId="{F883683E-594C-4D66-98F4-7E4C4029F6E4}" type="presParOf" srcId="{5596DA92-23A4-4F98-B213-E9B3DE6479A7}" destId="{5BFD7476-AA9B-4EAE-A0C3-0818D364362B}" srcOrd="5" destOrd="0" presId="urn:microsoft.com/office/officeart/2005/8/layout/gear1"/>
    <dgm:cxn modelId="{94E47415-712D-4052-BE45-68F13C8F6B5A}" type="presParOf" srcId="{5596DA92-23A4-4F98-B213-E9B3DE6479A7}" destId="{71900B08-5B74-4F7B-A891-8F8FF911DCC2}" srcOrd="6" destOrd="0" presId="urn:microsoft.com/office/officeart/2005/8/layout/gear1"/>
    <dgm:cxn modelId="{02F0D5B7-0B8B-4E8D-A930-A255FB798124}" type="presParOf" srcId="{5596DA92-23A4-4F98-B213-E9B3DE6479A7}" destId="{9BC990D5-1DB1-44DB-9DC7-2908B6587041}" srcOrd="7" destOrd="0" presId="urn:microsoft.com/office/officeart/2005/8/layout/gear1"/>
    <dgm:cxn modelId="{E721E766-9F0B-44CD-B9A0-2E9DD092D1ED}" type="presParOf" srcId="{5596DA92-23A4-4F98-B213-E9B3DE6479A7}" destId="{D32DCCA2-78FE-4277-89D0-D173146D400A}" srcOrd="8" destOrd="0" presId="urn:microsoft.com/office/officeart/2005/8/layout/gear1"/>
    <dgm:cxn modelId="{7701769F-B4B5-4C70-813F-F14D24C8CFDD}" type="presParOf" srcId="{5596DA92-23A4-4F98-B213-E9B3DE6479A7}" destId="{7B7CC542-2117-4798-B7B9-C65949641A9B}" srcOrd="9" destOrd="0" presId="urn:microsoft.com/office/officeart/2005/8/layout/gear1"/>
    <dgm:cxn modelId="{90CC462C-0707-4FD6-8C8A-7674D4156094}" type="presParOf" srcId="{5596DA92-23A4-4F98-B213-E9B3DE6479A7}" destId="{A7FE1BA9-6627-44D5-BD65-CD702FC5F56E}" srcOrd="10" destOrd="0" presId="urn:microsoft.com/office/officeart/2005/8/layout/gear1"/>
    <dgm:cxn modelId="{4574F31D-0904-4207-B996-0D6322D9EE45}" type="presParOf" srcId="{5596DA92-23A4-4F98-B213-E9B3DE6479A7}" destId="{736B855E-9C45-4100-8FED-EFE88653AE98}" srcOrd="11" destOrd="0" presId="urn:microsoft.com/office/officeart/2005/8/layout/gear1"/>
    <dgm:cxn modelId="{403D2BE4-14D7-4412-B246-0D92E0D37CC6}" type="presParOf" srcId="{5596DA92-23A4-4F98-B213-E9B3DE6479A7}" destId="{CEEE49F4-5A41-442B-8C70-143074261446}"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E24AB5D-020E-4EC8-8E11-D070216683B5}" type="doc">
      <dgm:prSet loTypeId="urn:microsoft.com/office/officeart/2005/8/layout/hierarchy3" loCatId="relationship" qsTypeId="urn:microsoft.com/office/officeart/2005/8/quickstyle/simple1" qsCatId="simple" csTypeId="urn:microsoft.com/office/officeart/2005/8/colors/accent1_2" csCatId="accent1" phldr="0"/>
      <dgm:spPr/>
      <dgm:t>
        <a:bodyPr/>
        <a:lstStyle/>
        <a:p>
          <a:endParaRPr lang="en-US"/>
        </a:p>
      </dgm:t>
    </dgm:pt>
    <dgm:pt modelId="{93A450B9-F3AA-481A-99F9-B32E19CEB447}">
      <dgm:prSet phldrT="[Text]" phldr="1"/>
      <dgm:spPr/>
      <dgm:t>
        <a:bodyPr/>
        <a:lstStyle/>
        <a:p>
          <a:endParaRPr lang="en-US" dirty="0"/>
        </a:p>
      </dgm:t>
    </dgm:pt>
    <dgm:pt modelId="{4E3889BC-41FD-458D-BB55-CA0B4DE442E4}" type="parTrans" cxnId="{CFBA2C51-D31F-4AB0-A9D8-C182D21F04F1}">
      <dgm:prSet/>
      <dgm:spPr/>
      <dgm:t>
        <a:bodyPr/>
        <a:lstStyle/>
        <a:p>
          <a:endParaRPr lang="en-US"/>
        </a:p>
      </dgm:t>
    </dgm:pt>
    <dgm:pt modelId="{4DA81CB3-5B4A-47C8-A4D7-DA46FCC9907F}" type="sibTrans" cxnId="{CFBA2C51-D31F-4AB0-A9D8-C182D21F04F1}">
      <dgm:prSet/>
      <dgm:spPr/>
      <dgm:t>
        <a:bodyPr/>
        <a:lstStyle/>
        <a:p>
          <a:endParaRPr lang="en-US"/>
        </a:p>
      </dgm:t>
    </dgm:pt>
    <dgm:pt modelId="{12395CB7-6108-47FC-91FE-8D437129C2E3}">
      <dgm:prSet phldrT="[Text]" phldr="1"/>
      <dgm:spPr/>
      <dgm:t>
        <a:bodyPr/>
        <a:lstStyle/>
        <a:p>
          <a:endParaRPr lang="en-US"/>
        </a:p>
      </dgm:t>
    </dgm:pt>
    <dgm:pt modelId="{36AF5F0F-8C18-4920-A777-D949C2C05A1B}" type="parTrans" cxnId="{F4B0685B-73DD-4A37-B1DA-A188A8A83342}">
      <dgm:prSet/>
      <dgm:spPr/>
      <dgm:t>
        <a:bodyPr/>
        <a:lstStyle/>
        <a:p>
          <a:endParaRPr lang="en-US"/>
        </a:p>
      </dgm:t>
    </dgm:pt>
    <dgm:pt modelId="{F4C4E5C2-218D-4275-8BEB-182151AABEF8}" type="sibTrans" cxnId="{F4B0685B-73DD-4A37-B1DA-A188A8A83342}">
      <dgm:prSet/>
      <dgm:spPr/>
      <dgm:t>
        <a:bodyPr/>
        <a:lstStyle/>
        <a:p>
          <a:endParaRPr lang="en-US"/>
        </a:p>
      </dgm:t>
    </dgm:pt>
    <dgm:pt modelId="{C3EF4992-FA65-418C-B664-E99392E931E1}">
      <dgm:prSet phldrT="[Text]" phldr="1"/>
      <dgm:spPr/>
      <dgm:t>
        <a:bodyPr/>
        <a:lstStyle/>
        <a:p>
          <a:endParaRPr lang="en-US"/>
        </a:p>
      </dgm:t>
    </dgm:pt>
    <dgm:pt modelId="{5D47DBEB-C73B-4C6E-AD3C-B2D76510B912}" type="parTrans" cxnId="{51B95084-E901-42F9-B1B8-488E606A3977}">
      <dgm:prSet/>
      <dgm:spPr/>
      <dgm:t>
        <a:bodyPr/>
        <a:lstStyle/>
        <a:p>
          <a:endParaRPr lang="en-US"/>
        </a:p>
      </dgm:t>
    </dgm:pt>
    <dgm:pt modelId="{52F1A159-ECC4-4F6E-9685-4F967529AC76}" type="sibTrans" cxnId="{51B95084-E901-42F9-B1B8-488E606A3977}">
      <dgm:prSet/>
      <dgm:spPr/>
      <dgm:t>
        <a:bodyPr/>
        <a:lstStyle/>
        <a:p>
          <a:endParaRPr lang="en-US"/>
        </a:p>
      </dgm:t>
    </dgm:pt>
    <dgm:pt modelId="{0EF5E3A6-0D38-457C-B210-6C34C6B5AA92}">
      <dgm:prSet phldrT="[Text]" phldr="1"/>
      <dgm:spPr/>
      <dgm:t>
        <a:bodyPr/>
        <a:lstStyle/>
        <a:p>
          <a:endParaRPr lang="en-US"/>
        </a:p>
      </dgm:t>
    </dgm:pt>
    <dgm:pt modelId="{AA4BC17C-8C92-4D7C-B9D6-CAD329AE70BF}" type="parTrans" cxnId="{A4164F38-E2FF-4F8A-BA04-B84C5A45993E}">
      <dgm:prSet/>
      <dgm:spPr/>
      <dgm:t>
        <a:bodyPr/>
        <a:lstStyle/>
        <a:p>
          <a:endParaRPr lang="en-US"/>
        </a:p>
      </dgm:t>
    </dgm:pt>
    <dgm:pt modelId="{BE92ABDD-1CF4-4F24-AFE3-C9D3F6A29473}" type="sibTrans" cxnId="{A4164F38-E2FF-4F8A-BA04-B84C5A45993E}">
      <dgm:prSet/>
      <dgm:spPr/>
      <dgm:t>
        <a:bodyPr/>
        <a:lstStyle/>
        <a:p>
          <a:endParaRPr lang="en-US"/>
        </a:p>
      </dgm:t>
    </dgm:pt>
    <dgm:pt modelId="{43D264C9-33C0-4081-8D99-69C001F5ECBB}">
      <dgm:prSet phldrT="[Text]" phldr="1"/>
      <dgm:spPr/>
      <dgm:t>
        <a:bodyPr/>
        <a:lstStyle/>
        <a:p>
          <a:endParaRPr lang="en-US" dirty="0"/>
        </a:p>
      </dgm:t>
    </dgm:pt>
    <dgm:pt modelId="{33C60CAF-5A06-42D9-B7F8-6E64094091B3}" type="parTrans" cxnId="{A9D06977-1158-4103-B277-5E403E3FE9F4}">
      <dgm:prSet/>
      <dgm:spPr/>
      <dgm:t>
        <a:bodyPr/>
        <a:lstStyle/>
        <a:p>
          <a:endParaRPr lang="en-US"/>
        </a:p>
      </dgm:t>
    </dgm:pt>
    <dgm:pt modelId="{485F2FCE-D622-421A-8828-69187E82AC9C}" type="sibTrans" cxnId="{A9D06977-1158-4103-B277-5E403E3FE9F4}">
      <dgm:prSet/>
      <dgm:spPr/>
      <dgm:t>
        <a:bodyPr/>
        <a:lstStyle/>
        <a:p>
          <a:endParaRPr lang="en-US"/>
        </a:p>
      </dgm:t>
    </dgm:pt>
    <dgm:pt modelId="{7DD7EE67-79B4-4242-9641-428E161886EE}">
      <dgm:prSet phldrT="[Text]" phldr="1"/>
      <dgm:spPr/>
      <dgm:t>
        <a:bodyPr/>
        <a:lstStyle/>
        <a:p>
          <a:endParaRPr lang="en-US"/>
        </a:p>
      </dgm:t>
    </dgm:pt>
    <dgm:pt modelId="{BA35D238-13D8-4169-9CD6-CEBC4CA631AC}" type="parTrans" cxnId="{AD20DB55-AB35-4661-8C2A-6B3898149213}">
      <dgm:prSet/>
      <dgm:spPr/>
      <dgm:t>
        <a:bodyPr/>
        <a:lstStyle/>
        <a:p>
          <a:endParaRPr lang="en-US"/>
        </a:p>
      </dgm:t>
    </dgm:pt>
    <dgm:pt modelId="{1BB652DD-EE51-46E8-A5A6-0FC3EC51F360}" type="sibTrans" cxnId="{AD20DB55-AB35-4661-8C2A-6B3898149213}">
      <dgm:prSet/>
      <dgm:spPr/>
      <dgm:t>
        <a:bodyPr/>
        <a:lstStyle/>
        <a:p>
          <a:endParaRPr lang="en-US"/>
        </a:p>
      </dgm:t>
    </dgm:pt>
    <dgm:pt modelId="{3F2CFBE5-697E-4B78-BCAD-BE6CC2736A2E}" type="pres">
      <dgm:prSet presAssocID="{2E24AB5D-020E-4EC8-8E11-D070216683B5}" presName="diagram" presStyleCnt="0">
        <dgm:presLayoutVars>
          <dgm:chPref val="1"/>
          <dgm:dir/>
          <dgm:animOne val="branch"/>
          <dgm:animLvl val="lvl"/>
          <dgm:resizeHandles/>
        </dgm:presLayoutVars>
      </dgm:prSet>
      <dgm:spPr/>
    </dgm:pt>
    <dgm:pt modelId="{C94105E3-530F-4C32-9F08-A6CB0D727F29}" type="pres">
      <dgm:prSet presAssocID="{93A450B9-F3AA-481A-99F9-B32E19CEB447}" presName="root" presStyleCnt="0"/>
      <dgm:spPr/>
    </dgm:pt>
    <dgm:pt modelId="{7AB561A5-EC1C-4DB9-9CA2-909A6098944F}" type="pres">
      <dgm:prSet presAssocID="{93A450B9-F3AA-481A-99F9-B32E19CEB447}" presName="rootComposite" presStyleCnt="0"/>
      <dgm:spPr/>
    </dgm:pt>
    <dgm:pt modelId="{8352260C-0C11-460E-A6FC-E3424ED2BDA8}" type="pres">
      <dgm:prSet presAssocID="{93A450B9-F3AA-481A-99F9-B32E19CEB447}" presName="rootText" presStyleLbl="node1" presStyleIdx="0" presStyleCnt="2"/>
      <dgm:spPr/>
    </dgm:pt>
    <dgm:pt modelId="{A303CEA8-A7E9-4DA2-92A5-726B2F7D6DDA}" type="pres">
      <dgm:prSet presAssocID="{93A450B9-F3AA-481A-99F9-B32E19CEB447}" presName="rootConnector" presStyleLbl="node1" presStyleIdx="0" presStyleCnt="2"/>
      <dgm:spPr/>
    </dgm:pt>
    <dgm:pt modelId="{B4D7A4DA-7751-4A37-9FCE-CCBB750A4DCA}" type="pres">
      <dgm:prSet presAssocID="{93A450B9-F3AA-481A-99F9-B32E19CEB447}" presName="childShape" presStyleCnt="0"/>
      <dgm:spPr/>
    </dgm:pt>
    <dgm:pt modelId="{5F1E644A-3698-49DA-B5C7-5E9716CCDD50}" type="pres">
      <dgm:prSet presAssocID="{36AF5F0F-8C18-4920-A777-D949C2C05A1B}" presName="Name13" presStyleLbl="parChTrans1D2" presStyleIdx="0" presStyleCnt="4"/>
      <dgm:spPr/>
    </dgm:pt>
    <dgm:pt modelId="{61598552-AF79-4A6D-943A-F019E0DD3F95}" type="pres">
      <dgm:prSet presAssocID="{12395CB7-6108-47FC-91FE-8D437129C2E3}" presName="childText" presStyleLbl="bgAcc1" presStyleIdx="0" presStyleCnt="4">
        <dgm:presLayoutVars>
          <dgm:bulletEnabled val="1"/>
        </dgm:presLayoutVars>
      </dgm:prSet>
      <dgm:spPr/>
    </dgm:pt>
    <dgm:pt modelId="{934D927B-D2B4-4CF1-828B-710E8AE3FCD0}" type="pres">
      <dgm:prSet presAssocID="{5D47DBEB-C73B-4C6E-AD3C-B2D76510B912}" presName="Name13" presStyleLbl="parChTrans1D2" presStyleIdx="1" presStyleCnt="4"/>
      <dgm:spPr/>
    </dgm:pt>
    <dgm:pt modelId="{EDD13E2C-5679-48D7-9BA7-E05C78038C9E}" type="pres">
      <dgm:prSet presAssocID="{C3EF4992-FA65-418C-B664-E99392E931E1}" presName="childText" presStyleLbl="bgAcc1" presStyleIdx="1" presStyleCnt="4">
        <dgm:presLayoutVars>
          <dgm:bulletEnabled val="1"/>
        </dgm:presLayoutVars>
      </dgm:prSet>
      <dgm:spPr/>
    </dgm:pt>
    <dgm:pt modelId="{19ADBC84-5893-4B83-9714-7A8DC180A905}" type="pres">
      <dgm:prSet presAssocID="{0EF5E3A6-0D38-457C-B210-6C34C6B5AA92}" presName="root" presStyleCnt="0"/>
      <dgm:spPr/>
    </dgm:pt>
    <dgm:pt modelId="{81DFB030-5F38-4EA1-A5E6-04CC039EACD4}" type="pres">
      <dgm:prSet presAssocID="{0EF5E3A6-0D38-457C-B210-6C34C6B5AA92}" presName="rootComposite" presStyleCnt="0"/>
      <dgm:spPr/>
    </dgm:pt>
    <dgm:pt modelId="{9848AE72-EA1A-4C3B-B604-99C7C63EC66E}" type="pres">
      <dgm:prSet presAssocID="{0EF5E3A6-0D38-457C-B210-6C34C6B5AA92}" presName="rootText" presStyleLbl="node1" presStyleIdx="1" presStyleCnt="2"/>
      <dgm:spPr/>
    </dgm:pt>
    <dgm:pt modelId="{189579B0-1E01-4F15-9BE1-D8D72EA06BD4}" type="pres">
      <dgm:prSet presAssocID="{0EF5E3A6-0D38-457C-B210-6C34C6B5AA92}" presName="rootConnector" presStyleLbl="node1" presStyleIdx="1" presStyleCnt="2"/>
      <dgm:spPr/>
    </dgm:pt>
    <dgm:pt modelId="{53B31D48-8AC2-4FD4-9E68-816E3FF1526F}" type="pres">
      <dgm:prSet presAssocID="{0EF5E3A6-0D38-457C-B210-6C34C6B5AA92}" presName="childShape" presStyleCnt="0"/>
      <dgm:spPr/>
    </dgm:pt>
    <dgm:pt modelId="{019BDB20-8D68-48F4-9804-588056967162}" type="pres">
      <dgm:prSet presAssocID="{33C60CAF-5A06-42D9-B7F8-6E64094091B3}" presName="Name13" presStyleLbl="parChTrans1D2" presStyleIdx="2" presStyleCnt="4"/>
      <dgm:spPr/>
    </dgm:pt>
    <dgm:pt modelId="{3332FBEE-5AD2-4223-9BC3-BEC46FFB46BC}" type="pres">
      <dgm:prSet presAssocID="{43D264C9-33C0-4081-8D99-69C001F5ECBB}" presName="childText" presStyleLbl="bgAcc1" presStyleIdx="2" presStyleCnt="4">
        <dgm:presLayoutVars>
          <dgm:bulletEnabled val="1"/>
        </dgm:presLayoutVars>
      </dgm:prSet>
      <dgm:spPr/>
    </dgm:pt>
    <dgm:pt modelId="{9C6B0C1D-EE47-4246-9EB9-7CC4C4CC262B}" type="pres">
      <dgm:prSet presAssocID="{BA35D238-13D8-4169-9CD6-CEBC4CA631AC}" presName="Name13" presStyleLbl="parChTrans1D2" presStyleIdx="3" presStyleCnt="4"/>
      <dgm:spPr/>
    </dgm:pt>
    <dgm:pt modelId="{A1DE7D11-48E3-4C5A-9EA7-C9D522330EBA}" type="pres">
      <dgm:prSet presAssocID="{7DD7EE67-79B4-4242-9641-428E161886EE}" presName="childText" presStyleLbl="bgAcc1" presStyleIdx="3" presStyleCnt="4">
        <dgm:presLayoutVars>
          <dgm:bulletEnabled val="1"/>
        </dgm:presLayoutVars>
      </dgm:prSet>
      <dgm:spPr/>
    </dgm:pt>
  </dgm:ptLst>
  <dgm:cxnLst>
    <dgm:cxn modelId="{A4164F38-E2FF-4F8A-BA04-B84C5A45993E}" srcId="{2E24AB5D-020E-4EC8-8E11-D070216683B5}" destId="{0EF5E3A6-0D38-457C-B210-6C34C6B5AA92}" srcOrd="1" destOrd="0" parTransId="{AA4BC17C-8C92-4D7C-B9D6-CAD329AE70BF}" sibTransId="{BE92ABDD-1CF4-4F24-AFE3-C9D3F6A29473}"/>
    <dgm:cxn modelId="{03257239-4E3D-46AF-B98C-98434C5BF937}" type="presOf" srcId="{12395CB7-6108-47FC-91FE-8D437129C2E3}" destId="{61598552-AF79-4A6D-943A-F019E0DD3F95}" srcOrd="0" destOrd="0" presId="urn:microsoft.com/office/officeart/2005/8/layout/hierarchy3"/>
    <dgm:cxn modelId="{F4B0685B-73DD-4A37-B1DA-A188A8A83342}" srcId="{93A450B9-F3AA-481A-99F9-B32E19CEB447}" destId="{12395CB7-6108-47FC-91FE-8D437129C2E3}" srcOrd="0" destOrd="0" parTransId="{36AF5F0F-8C18-4920-A777-D949C2C05A1B}" sibTransId="{F4C4E5C2-218D-4275-8BEB-182151AABEF8}"/>
    <dgm:cxn modelId="{40A74A62-DECE-4317-ACAB-F926B7A67462}" type="presOf" srcId="{C3EF4992-FA65-418C-B664-E99392E931E1}" destId="{EDD13E2C-5679-48D7-9BA7-E05C78038C9E}" srcOrd="0" destOrd="0" presId="urn:microsoft.com/office/officeart/2005/8/layout/hierarchy3"/>
    <dgm:cxn modelId="{106A776D-9C44-4671-B481-83F5B841CE8A}" type="presOf" srcId="{43D264C9-33C0-4081-8D99-69C001F5ECBB}" destId="{3332FBEE-5AD2-4223-9BC3-BEC46FFB46BC}" srcOrd="0" destOrd="0" presId="urn:microsoft.com/office/officeart/2005/8/layout/hierarchy3"/>
    <dgm:cxn modelId="{CFBA2C51-D31F-4AB0-A9D8-C182D21F04F1}" srcId="{2E24AB5D-020E-4EC8-8E11-D070216683B5}" destId="{93A450B9-F3AA-481A-99F9-B32E19CEB447}" srcOrd="0" destOrd="0" parTransId="{4E3889BC-41FD-458D-BB55-CA0B4DE442E4}" sibTransId="{4DA81CB3-5B4A-47C8-A4D7-DA46FCC9907F}"/>
    <dgm:cxn modelId="{220EB653-B9C8-43BC-BF44-EE84FC027F3B}" type="presOf" srcId="{7DD7EE67-79B4-4242-9641-428E161886EE}" destId="{A1DE7D11-48E3-4C5A-9EA7-C9D522330EBA}" srcOrd="0" destOrd="0" presId="urn:microsoft.com/office/officeart/2005/8/layout/hierarchy3"/>
    <dgm:cxn modelId="{AD20DB55-AB35-4661-8C2A-6B3898149213}" srcId="{0EF5E3A6-0D38-457C-B210-6C34C6B5AA92}" destId="{7DD7EE67-79B4-4242-9641-428E161886EE}" srcOrd="1" destOrd="0" parTransId="{BA35D238-13D8-4169-9CD6-CEBC4CA631AC}" sibTransId="{1BB652DD-EE51-46E8-A5A6-0FC3EC51F360}"/>
    <dgm:cxn modelId="{A9D06977-1158-4103-B277-5E403E3FE9F4}" srcId="{0EF5E3A6-0D38-457C-B210-6C34C6B5AA92}" destId="{43D264C9-33C0-4081-8D99-69C001F5ECBB}" srcOrd="0" destOrd="0" parTransId="{33C60CAF-5A06-42D9-B7F8-6E64094091B3}" sibTransId="{485F2FCE-D622-421A-8828-69187E82AC9C}"/>
    <dgm:cxn modelId="{18CDAF7A-30A0-4F7A-B000-5EFA4EA8F030}" type="presOf" srcId="{93A450B9-F3AA-481A-99F9-B32E19CEB447}" destId="{8352260C-0C11-460E-A6FC-E3424ED2BDA8}" srcOrd="0" destOrd="0" presId="urn:microsoft.com/office/officeart/2005/8/layout/hierarchy3"/>
    <dgm:cxn modelId="{51B95084-E901-42F9-B1B8-488E606A3977}" srcId="{93A450B9-F3AA-481A-99F9-B32E19CEB447}" destId="{C3EF4992-FA65-418C-B664-E99392E931E1}" srcOrd="1" destOrd="0" parTransId="{5D47DBEB-C73B-4C6E-AD3C-B2D76510B912}" sibTransId="{52F1A159-ECC4-4F6E-9685-4F967529AC76}"/>
    <dgm:cxn modelId="{09488E94-C47B-425C-9FC2-B459C4039ADC}" type="presOf" srcId="{0EF5E3A6-0D38-457C-B210-6C34C6B5AA92}" destId="{9848AE72-EA1A-4C3B-B604-99C7C63EC66E}" srcOrd="0" destOrd="0" presId="urn:microsoft.com/office/officeart/2005/8/layout/hierarchy3"/>
    <dgm:cxn modelId="{731ACA9F-FF0F-49DE-BC81-A50DEB59E748}" type="presOf" srcId="{2E24AB5D-020E-4EC8-8E11-D070216683B5}" destId="{3F2CFBE5-697E-4B78-BCAD-BE6CC2736A2E}" srcOrd="0" destOrd="0" presId="urn:microsoft.com/office/officeart/2005/8/layout/hierarchy3"/>
    <dgm:cxn modelId="{35D8C3B6-EA10-4DFF-AE9E-C581A4A25AC5}" type="presOf" srcId="{BA35D238-13D8-4169-9CD6-CEBC4CA631AC}" destId="{9C6B0C1D-EE47-4246-9EB9-7CC4C4CC262B}" srcOrd="0" destOrd="0" presId="urn:microsoft.com/office/officeart/2005/8/layout/hierarchy3"/>
    <dgm:cxn modelId="{3B05D4C1-C8A5-478D-99B1-FC1270AC2712}" type="presOf" srcId="{36AF5F0F-8C18-4920-A777-D949C2C05A1B}" destId="{5F1E644A-3698-49DA-B5C7-5E9716CCDD50}" srcOrd="0" destOrd="0" presId="urn:microsoft.com/office/officeart/2005/8/layout/hierarchy3"/>
    <dgm:cxn modelId="{198BC8D4-EA6D-442E-AB4F-AD96206FFAEC}" type="presOf" srcId="{5D47DBEB-C73B-4C6E-AD3C-B2D76510B912}" destId="{934D927B-D2B4-4CF1-828B-710E8AE3FCD0}" srcOrd="0" destOrd="0" presId="urn:microsoft.com/office/officeart/2005/8/layout/hierarchy3"/>
    <dgm:cxn modelId="{445AECE4-EB66-4B09-9552-39CD3BA02AC9}" type="presOf" srcId="{33C60CAF-5A06-42D9-B7F8-6E64094091B3}" destId="{019BDB20-8D68-48F4-9804-588056967162}" srcOrd="0" destOrd="0" presId="urn:microsoft.com/office/officeart/2005/8/layout/hierarchy3"/>
    <dgm:cxn modelId="{028DA7E6-12D8-415B-9E56-22C700BC6898}" type="presOf" srcId="{0EF5E3A6-0D38-457C-B210-6C34C6B5AA92}" destId="{189579B0-1E01-4F15-9BE1-D8D72EA06BD4}" srcOrd="1" destOrd="0" presId="urn:microsoft.com/office/officeart/2005/8/layout/hierarchy3"/>
    <dgm:cxn modelId="{C2769DF5-4B88-4834-B040-9781C7B606EB}" type="presOf" srcId="{93A450B9-F3AA-481A-99F9-B32E19CEB447}" destId="{A303CEA8-A7E9-4DA2-92A5-726B2F7D6DDA}" srcOrd="1" destOrd="0" presId="urn:microsoft.com/office/officeart/2005/8/layout/hierarchy3"/>
    <dgm:cxn modelId="{CB9AAB07-D837-4C07-B7E7-3639901957D2}" type="presParOf" srcId="{3F2CFBE5-697E-4B78-BCAD-BE6CC2736A2E}" destId="{C94105E3-530F-4C32-9F08-A6CB0D727F29}" srcOrd="0" destOrd="0" presId="urn:microsoft.com/office/officeart/2005/8/layout/hierarchy3"/>
    <dgm:cxn modelId="{8E6481C4-30E9-450C-BC3E-918E1C1BC378}" type="presParOf" srcId="{C94105E3-530F-4C32-9F08-A6CB0D727F29}" destId="{7AB561A5-EC1C-4DB9-9CA2-909A6098944F}" srcOrd="0" destOrd="0" presId="urn:microsoft.com/office/officeart/2005/8/layout/hierarchy3"/>
    <dgm:cxn modelId="{1420E7A3-4B6D-4EDC-87B2-B93FFDD7065C}" type="presParOf" srcId="{7AB561A5-EC1C-4DB9-9CA2-909A6098944F}" destId="{8352260C-0C11-460E-A6FC-E3424ED2BDA8}" srcOrd="0" destOrd="0" presId="urn:microsoft.com/office/officeart/2005/8/layout/hierarchy3"/>
    <dgm:cxn modelId="{C0535F39-B706-4760-8A05-69215888A45A}" type="presParOf" srcId="{7AB561A5-EC1C-4DB9-9CA2-909A6098944F}" destId="{A303CEA8-A7E9-4DA2-92A5-726B2F7D6DDA}" srcOrd="1" destOrd="0" presId="urn:microsoft.com/office/officeart/2005/8/layout/hierarchy3"/>
    <dgm:cxn modelId="{AA28A4DC-FEC4-4273-9427-86D010658A5F}" type="presParOf" srcId="{C94105E3-530F-4C32-9F08-A6CB0D727F29}" destId="{B4D7A4DA-7751-4A37-9FCE-CCBB750A4DCA}" srcOrd="1" destOrd="0" presId="urn:microsoft.com/office/officeart/2005/8/layout/hierarchy3"/>
    <dgm:cxn modelId="{4AFC8B78-6146-43A2-86CB-04C4542861C4}" type="presParOf" srcId="{B4D7A4DA-7751-4A37-9FCE-CCBB750A4DCA}" destId="{5F1E644A-3698-49DA-B5C7-5E9716CCDD50}" srcOrd="0" destOrd="0" presId="urn:microsoft.com/office/officeart/2005/8/layout/hierarchy3"/>
    <dgm:cxn modelId="{DC35A34B-A3BC-4E64-846E-74A11C01370A}" type="presParOf" srcId="{B4D7A4DA-7751-4A37-9FCE-CCBB750A4DCA}" destId="{61598552-AF79-4A6D-943A-F019E0DD3F95}" srcOrd="1" destOrd="0" presId="urn:microsoft.com/office/officeart/2005/8/layout/hierarchy3"/>
    <dgm:cxn modelId="{690E0084-46AE-4C93-87E5-A24095AD20F5}" type="presParOf" srcId="{B4D7A4DA-7751-4A37-9FCE-CCBB750A4DCA}" destId="{934D927B-D2B4-4CF1-828B-710E8AE3FCD0}" srcOrd="2" destOrd="0" presId="urn:microsoft.com/office/officeart/2005/8/layout/hierarchy3"/>
    <dgm:cxn modelId="{2933CCD8-06DB-4ACD-AE1E-D70E205665AA}" type="presParOf" srcId="{B4D7A4DA-7751-4A37-9FCE-CCBB750A4DCA}" destId="{EDD13E2C-5679-48D7-9BA7-E05C78038C9E}" srcOrd="3" destOrd="0" presId="urn:microsoft.com/office/officeart/2005/8/layout/hierarchy3"/>
    <dgm:cxn modelId="{05694BF8-0534-4F3C-9F49-E6A54C3D5056}" type="presParOf" srcId="{3F2CFBE5-697E-4B78-BCAD-BE6CC2736A2E}" destId="{19ADBC84-5893-4B83-9714-7A8DC180A905}" srcOrd="1" destOrd="0" presId="urn:microsoft.com/office/officeart/2005/8/layout/hierarchy3"/>
    <dgm:cxn modelId="{89D30CF1-53F8-4924-8173-01D41857149D}" type="presParOf" srcId="{19ADBC84-5893-4B83-9714-7A8DC180A905}" destId="{81DFB030-5F38-4EA1-A5E6-04CC039EACD4}" srcOrd="0" destOrd="0" presId="urn:microsoft.com/office/officeart/2005/8/layout/hierarchy3"/>
    <dgm:cxn modelId="{200176BE-2FE1-4474-92AD-4076F975FB46}" type="presParOf" srcId="{81DFB030-5F38-4EA1-A5E6-04CC039EACD4}" destId="{9848AE72-EA1A-4C3B-B604-99C7C63EC66E}" srcOrd="0" destOrd="0" presId="urn:microsoft.com/office/officeart/2005/8/layout/hierarchy3"/>
    <dgm:cxn modelId="{0B1FF016-CD5C-4439-9B3B-BCB7000F131F}" type="presParOf" srcId="{81DFB030-5F38-4EA1-A5E6-04CC039EACD4}" destId="{189579B0-1E01-4F15-9BE1-D8D72EA06BD4}" srcOrd="1" destOrd="0" presId="urn:microsoft.com/office/officeart/2005/8/layout/hierarchy3"/>
    <dgm:cxn modelId="{FADFE31A-8810-4AE6-9811-C1D7489BFB7C}" type="presParOf" srcId="{19ADBC84-5893-4B83-9714-7A8DC180A905}" destId="{53B31D48-8AC2-4FD4-9E68-816E3FF1526F}" srcOrd="1" destOrd="0" presId="urn:microsoft.com/office/officeart/2005/8/layout/hierarchy3"/>
    <dgm:cxn modelId="{8ED8F006-3205-42B9-A40F-8A7EA6DBBE1C}" type="presParOf" srcId="{53B31D48-8AC2-4FD4-9E68-816E3FF1526F}" destId="{019BDB20-8D68-48F4-9804-588056967162}" srcOrd="0" destOrd="0" presId="urn:microsoft.com/office/officeart/2005/8/layout/hierarchy3"/>
    <dgm:cxn modelId="{CBF9EC60-2A80-44A5-B29F-22CE98E639D3}" type="presParOf" srcId="{53B31D48-8AC2-4FD4-9E68-816E3FF1526F}" destId="{3332FBEE-5AD2-4223-9BC3-BEC46FFB46BC}" srcOrd="1" destOrd="0" presId="urn:microsoft.com/office/officeart/2005/8/layout/hierarchy3"/>
    <dgm:cxn modelId="{929E4FA0-9DD5-45D7-ABA6-19E0A290C534}" type="presParOf" srcId="{53B31D48-8AC2-4FD4-9E68-816E3FF1526F}" destId="{9C6B0C1D-EE47-4246-9EB9-7CC4C4CC262B}" srcOrd="2" destOrd="0" presId="urn:microsoft.com/office/officeart/2005/8/layout/hierarchy3"/>
    <dgm:cxn modelId="{F39742ED-69A1-4A36-BF15-5847DAA8849E}" type="presParOf" srcId="{53B31D48-8AC2-4FD4-9E68-816E3FF1526F}" destId="{A1DE7D11-48E3-4C5A-9EA7-C9D522330EBA}" srcOrd="3" destOrd="0" presId="urn:microsoft.com/office/officeart/2005/8/layout/hierarchy3"/>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F28A0-AFAA-4C1D-AEBC-E8A2FCF05BA8}">
      <dsp:nvSpPr>
        <dsp:cNvPr id="0" name=""/>
        <dsp:cNvSpPr/>
      </dsp:nvSpPr>
      <dsp:spPr>
        <a:xfrm>
          <a:off x="3393681" y="2704405"/>
          <a:ext cx="3305384" cy="3305384"/>
        </a:xfrm>
        <a:prstGeom prst="gear9">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One </a:t>
          </a:r>
        </a:p>
      </dsp:txBody>
      <dsp:txXfrm>
        <a:off x="4058210" y="3478675"/>
        <a:ext cx="1976326" cy="1699036"/>
      </dsp:txXfrm>
    </dsp:sp>
    <dsp:sp modelId="{2BB07340-BE97-4673-BA1E-FA79701556BC}">
      <dsp:nvSpPr>
        <dsp:cNvPr id="0" name=""/>
        <dsp:cNvSpPr/>
      </dsp:nvSpPr>
      <dsp:spPr>
        <a:xfrm>
          <a:off x="1910032" y="1923132"/>
          <a:ext cx="2403916" cy="2403916"/>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two</a:t>
          </a:r>
        </a:p>
      </dsp:txBody>
      <dsp:txXfrm>
        <a:off x="2515225" y="2531983"/>
        <a:ext cx="1193530" cy="1186214"/>
      </dsp:txXfrm>
    </dsp:sp>
    <dsp:sp modelId="{71900B08-5B74-4F7B-A891-8F8FF911DCC2}">
      <dsp:nvSpPr>
        <dsp:cNvPr id="0" name=""/>
        <dsp:cNvSpPr/>
      </dsp:nvSpPr>
      <dsp:spPr>
        <a:xfrm rot="20700000">
          <a:off x="3256470" y="264676"/>
          <a:ext cx="2355347" cy="2355347"/>
        </a:xfrm>
        <a:prstGeom prst="gear6">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4610" tIns="54610" rIns="54610" bIns="54610" numCol="1" spcCol="1270" anchor="ctr" anchorCtr="0">
          <a:noAutofit/>
        </a:bodyPr>
        <a:lstStyle/>
        <a:p>
          <a:pPr marL="0" lvl="0" indent="0" algn="ctr" defTabSz="1911350">
            <a:lnSpc>
              <a:spcPct val="90000"/>
            </a:lnSpc>
            <a:spcBef>
              <a:spcPct val="0"/>
            </a:spcBef>
            <a:spcAft>
              <a:spcPct val="35000"/>
            </a:spcAft>
            <a:buNone/>
          </a:pPr>
          <a:r>
            <a:rPr lang="en-US" sz="4300" kern="1200" dirty="0"/>
            <a:t>three</a:t>
          </a:r>
        </a:p>
      </dsp:txBody>
      <dsp:txXfrm rot="-20700000">
        <a:off x="3773067" y="781272"/>
        <a:ext cx="1322153" cy="1322153"/>
      </dsp:txXfrm>
    </dsp:sp>
    <dsp:sp modelId="{A7FE1BA9-6627-44D5-BD65-CD702FC5F56E}">
      <dsp:nvSpPr>
        <dsp:cNvPr id="0" name=""/>
        <dsp:cNvSpPr/>
      </dsp:nvSpPr>
      <dsp:spPr>
        <a:xfrm>
          <a:off x="3599418" y="2193931"/>
          <a:ext cx="4230892" cy="4230892"/>
        </a:xfrm>
        <a:prstGeom prst="circularArrow">
          <a:avLst>
            <a:gd name="adj1" fmla="val 4688"/>
            <a:gd name="adj2" fmla="val 299029"/>
            <a:gd name="adj3" fmla="val 2547376"/>
            <a:gd name="adj4" fmla="val 15795609"/>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6B855E-9C45-4100-8FED-EFE88653AE98}">
      <dsp:nvSpPr>
        <dsp:cNvPr id="0" name=""/>
        <dsp:cNvSpPr/>
      </dsp:nvSpPr>
      <dsp:spPr>
        <a:xfrm>
          <a:off x="1484303" y="1383445"/>
          <a:ext cx="3074007" cy="3074007"/>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EE49F4-5A41-442B-8C70-143074261446}">
      <dsp:nvSpPr>
        <dsp:cNvPr id="0" name=""/>
        <dsp:cNvSpPr/>
      </dsp:nvSpPr>
      <dsp:spPr>
        <a:xfrm>
          <a:off x="2711654" y="-259024"/>
          <a:ext cx="3314399" cy="3314399"/>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52260C-0C11-460E-A6FC-E3424ED2BDA8}">
      <dsp:nvSpPr>
        <dsp:cNvPr id="0" name=""/>
        <dsp:cNvSpPr/>
      </dsp:nvSpPr>
      <dsp:spPr>
        <a:xfrm>
          <a:off x="44068" y="8"/>
          <a:ext cx="2158755" cy="1079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205" tIns="77470" rIns="116205" bIns="77470" numCol="1" spcCol="1270" anchor="ctr" anchorCtr="0">
          <a:noAutofit/>
        </a:bodyPr>
        <a:lstStyle/>
        <a:p>
          <a:pPr marL="0" lvl="0" indent="0" algn="ctr" defTabSz="2711450">
            <a:lnSpc>
              <a:spcPct val="90000"/>
            </a:lnSpc>
            <a:spcBef>
              <a:spcPct val="0"/>
            </a:spcBef>
            <a:spcAft>
              <a:spcPct val="35000"/>
            </a:spcAft>
            <a:buNone/>
          </a:pPr>
          <a:endParaRPr lang="en-US" sz="6100" kern="1200" dirty="0"/>
        </a:p>
      </dsp:txBody>
      <dsp:txXfrm>
        <a:off x="75682" y="31622"/>
        <a:ext cx="2095527" cy="1016149"/>
      </dsp:txXfrm>
    </dsp:sp>
    <dsp:sp modelId="{5F1E644A-3698-49DA-B5C7-5E9716CCDD50}">
      <dsp:nvSpPr>
        <dsp:cNvPr id="0" name=""/>
        <dsp:cNvSpPr/>
      </dsp:nvSpPr>
      <dsp:spPr>
        <a:xfrm>
          <a:off x="259944" y="1079386"/>
          <a:ext cx="215875" cy="809533"/>
        </a:xfrm>
        <a:custGeom>
          <a:avLst/>
          <a:gdLst/>
          <a:ahLst/>
          <a:cxnLst/>
          <a:rect l="0" t="0" r="0" b="0"/>
          <a:pathLst>
            <a:path>
              <a:moveTo>
                <a:pt x="0" y="0"/>
              </a:moveTo>
              <a:lnTo>
                <a:pt x="0" y="809533"/>
              </a:lnTo>
              <a:lnTo>
                <a:pt x="215875" y="8095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1598552-AF79-4A6D-943A-F019E0DD3F95}">
      <dsp:nvSpPr>
        <dsp:cNvPr id="0" name=""/>
        <dsp:cNvSpPr/>
      </dsp:nvSpPr>
      <dsp:spPr>
        <a:xfrm>
          <a:off x="475819" y="1349231"/>
          <a:ext cx="1727004" cy="1079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endParaRPr lang="en-US" sz="5100" kern="1200"/>
        </a:p>
      </dsp:txBody>
      <dsp:txXfrm>
        <a:off x="507433" y="1380845"/>
        <a:ext cx="1663776" cy="1016149"/>
      </dsp:txXfrm>
    </dsp:sp>
    <dsp:sp modelId="{934D927B-D2B4-4CF1-828B-710E8AE3FCD0}">
      <dsp:nvSpPr>
        <dsp:cNvPr id="0" name=""/>
        <dsp:cNvSpPr/>
      </dsp:nvSpPr>
      <dsp:spPr>
        <a:xfrm>
          <a:off x="259944" y="1079386"/>
          <a:ext cx="215875" cy="2158755"/>
        </a:xfrm>
        <a:custGeom>
          <a:avLst/>
          <a:gdLst/>
          <a:ahLst/>
          <a:cxnLst/>
          <a:rect l="0" t="0" r="0" b="0"/>
          <a:pathLst>
            <a:path>
              <a:moveTo>
                <a:pt x="0" y="0"/>
              </a:moveTo>
              <a:lnTo>
                <a:pt x="0" y="2158755"/>
              </a:lnTo>
              <a:lnTo>
                <a:pt x="215875" y="21587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D13E2C-5679-48D7-9BA7-E05C78038C9E}">
      <dsp:nvSpPr>
        <dsp:cNvPr id="0" name=""/>
        <dsp:cNvSpPr/>
      </dsp:nvSpPr>
      <dsp:spPr>
        <a:xfrm>
          <a:off x="475819" y="2698453"/>
          <a:ext cx="1727004" cy="1079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endParaRPr lang="en-US" sz="5100" kern="1200"/>
        </a:p>
      </dsp:txBody>
      <dsp:txXfrm>
        <a:off x="507433" y="2730067"/>
        <a:ext cx="1663776" cy="1016149"/>
      </dsp:txXfrm>
    </dsp:sp>
    <dsp:sp modelId="{9848AE72-EA1A-4C3B-B604-99C7C63EC66E}">
      <dsp:nvSpPr>
        <dsp:cNvPr id="0" name=""/>
        <dsp:cNvSpPr/>
      </dsp:nvSpPr>
      <dsp:spPr>
        <a:xfrm>
          <a:off x="2742512" y="8"/>
          <a:ext cx="2158755" cy="107937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6205" tIns="77470" rIns="116205" bIns="77470" numCol="1" spcCol="1270" anchor="ctr" anchorCtr="0">
          <a:noAutofit/>
        </a:bodyPr>
        <a:lstStyle/>
        <a:p>
          <a:pPr marL="0" lvl="0" indent="0" algn="ctr" defTabSz="2711450">
            <a:lnSpc>
              <a:spcPct val="90000"/>
            </a:lnSpc>
            <a:spcBef>
              <a:spcPct val="0"/>
            </a:spcBef>
            <a:spcAft>
              <a:spcPct val="35000"/>
            </a:spcAft>
            <a:buNone/>
          </a:pPr>
          <a:endParaRPr lang="en-US" sz="6100" kern="1200"/>
        </a:p>
      </dsp:txBody>
      <dsp:txXfrm>
        <a:off x="2774126" y="31622"/>
        <a:ext cx="2095527" cy="1016149"/>
      </dsp:txXfrm>
    </dsp:sp>
    <dsp:sp modelId="{019BDB20-8D68-48F4-9804-588056967162}">
      <dsp:nvSpPr>
        <dsp:cNvPr id="0" name=""/>
        <dsp:cNvSpPr/>
      </dsp:nvSpPr>
      <dsp:spPr>
        <a:xfrm>
          <a:off x="2958388" y="1079386"/>
          <a:ext cx="215875" cy="809533"/>
        </a:xfrm>
        <a:custGeom>
          <a:avLst/>
          <a:gdLst/>
          <a:ahLst/>
          <a:cxnLst/>
          <a:rect l="0" t="0" r="0" b="0"/>
          <a:pathLst>
            <a:path>
              <a:moveTo>
                <a:pt x="0" y="0"/>
              </a:moveTo>
              <a:lnTo>
                <a:pt x="0" y="809533"/>
              </a:lnTo>
              <a:lnTo>
                <a:pt x="215875" y="8095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332FBEE-5AD2-4223-9BC3-BEC46FFB46BC}">
      <dsp:nvSpPr>
        <dsp:cNvPr id="0" name=""/>
        <dsp:cNvSpPr/>
      </dsp:nvSpPr>
      <dsp:spPr>
        <a:xfrm>
          <a:off x="3174264" y="1349231"/>
          <a:ext cx="1727004" cy="1079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endParaRPr lang="en-US" sz="5100" kern="1200" dirty="0"/>
        </a:p>
      </dsp:txBody>
      <dsp:txXfrm>
        <a:off x="3205878" y="1380845"/>
        <a:ext cx="1663776" cy="1016149"/>
      </dsp:txXfrm>
    </dsp:sp>
    <dsp:sp modelId="{9C6B0C1D-EE47-4246-9EB9-7CC4C4CC262B}">
      <dsp:nvSpPr>
        <dsp:cNvPr id="0" name=""/>
        <dsp:cNvSpPr/>
      </dsp:nvSpPr>
      <dsp:spPr>
        <a:xfrm>
          <a:off x="2958388" y="1079386"/>
          <a:ext cx="215875" cy="2158755"/>
        </a:xfrm>
        <a:custGeom>
          <a:avLst/>
          <a:gdLst/>
          <a:ahLst/>
          <a:cxnLst/>
          <a:rect l="0" t="0" r="0" b="0"/>
          <a:pathLst>
            <a:path>
              <a:moveTo>
                <a:pt x="0" y="0"/>
              </a:moveTo>
              <a:lnTo>
                <a:pt x="0" y="2158755"/>
              </a:lnTo>
              <a:lnTo>
                <a:pt x="215875" y="21587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1DE7D11-48E3-4C5A-9EA7-C9D522330EBA}">
      <dsp:nvSpPr>
        <dsp:cNvPr id="0" name=""/>
        <dsp:cNvSpPr/>
      </dsp:nvSpPr>
      <dsp:spPr>
        <a:xfrm>
          <a:off x="3174264" y="2698453"/>
          <a:ext cx="1727004" cy="107937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7155" tIns="64770" rIns="97155" bIns="64770" numCol="1" spcCol="1270" anchor="ctr" anchorCtr="0">
          <a:noAutofit/>
        </a:bodyPr>
        <a:lstStyle/>
        <a:p>
          <a:pPr marL="0" lvl="0" indent="0" algn="ctr" defTabSz="2266950">
            <a:lnSpc>
              <a:spcPct val="90000"/>
            </a:lnSpc>
            <a:spcBef>
              <a:spcPct val="0"/>
            </a:spcBef>
            <a:spcAft>
              <a:spcPct val="35000"/>
            </a:spcAft>
            <a:buNone/>
          </a:pPr>
          <a:endParaRPr lang="en-US" sz="5100" kern="1200"/>
        </a:p>
      </dsp:txBody>
      <dsp:txXfrm>
        <a:off x="3205878" y="2730067"/>
        <a:ext cx="1663776" cy="1016149"/>
      </dsp:txXfrm>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C25621-4213-480A-8924-DC09FE921627}" type="datetimeFigureOut">
              <a:rPr lang="en-US" smtClean="0"/>
              <a:t>07-Nov-25</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3D892A-309A-43D3-BA29-9D7A06E13BC0}" type="slidenum">
              <a:rPr lang="en-US" smtClean="0"/>
              <a:t>‹#›</a:t>
            </a:fld>
            <a:endParaRPr lang="en-US"/>
          </a:p>
        </p:txBody>
      </p:sp>
    </p:spTree>
    <p:extLst>
      <p:ext uri="{BB962C8B-B14F-4D97-AF65-F5344CB8AC3E}">
        <p14:creationId xmlns:p14="http://schemas.microsoft.com/office/powerpoint/2010/main" val="18437608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53D892A-309A-43D3-BA29-9D7A06E13BC0}" type="slidenum">
              <a:rPr lang="en-US" smtClean="0"/>
              <a:t>1</a:t>
            </a:fld>
            <a:endParaRPr lang="en-US"/>
          </a:p>
        </p:txBody>
      </p:sp>
    </p:spTree>
    <p:extLst>
      <p:ext uri="{BB962C8B-B14F-4D97-AF65-F5344CB8AC3E}">
        <p14:creationId xmlns:p14="http://schemas.microsoft.com/office/powerpoint/2010/main" val="39731197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a:t>Click to edit Master title style</a:t>
            </a:r>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4DAFE1D-4F19-4092-BFE1-2C987A1AB5D4}" type="datetimeFigureOut">
              <a:rPr lang="en-US" smtClean="0"/>
              <a:t>07-Nov-25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24464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07-Nov-25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1930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a:t>Click to edit Master title style</a:t>
            </a:r>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DAFE1D-4F19-4092-BFE1-2C987A1AB5D4}" type="datetimeFigureOut">
              <a:rPr lang="en-US" smtClean="0"/>
              <a:t>07-Nov-25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63397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340"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871623"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DAFE1D-4F19-4092-BFE1-2C987A1AB5D4}" type="datetimeFigureOut">
              <a:rPr lang="en-US" smtClean="0"/>
              <a:t>07-Nov-25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69011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DAFE1D-4F19-4092-BFE1-2C987A1AB5D4}" type="datetimeFigureOut">
              <a:rPr lang="en-US" smtClean="0"/>
              <a:t>07-Nov-25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70418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DAFE1D-4F19-4092-BFE1-2C987A1AB5D4}" type="datetimeFigureOut">
              <a:rPr lang="en-US" smtClean="0"/>
              <a:t>07-Nov-25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07441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AFE1D-4F19-4092-BFE1-2C987A1AB5D4}" type="datetimeFigureOut">
              <a:rPr lang="en-US" smtClean="0"/>
              <a:t>07-Nov-25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92504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a:t>Click to edit Master title style</a:t>
            </a:r>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07-Nov-25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4227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a:t>Click to edit Master title style</a:t>
            </a:r>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US"/>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07-Nov-25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99224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07-Nov-25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51273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430" y="1212605"/>
            <a:ext cx="4812030" cy="258361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9340" y="1212605"/>
            <a:ext cx="14079643" cy="258361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07-Nov-25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4987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a:t>Click to edit Master title style</a:t>
            </a:r>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B4DAFE1D-4F19-4092-BFE1-2C987A1AB5D4}" type="datetimeFigureOut">
              <a:rPr lang="en-US" smtClean="0"/>
              <a:t>07-Nov-25</a:t>
            </a:fld>
            <a:endParaRPr lang="en-US"/>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42CF68B0-BEC5-4B9B-9AFC-57295D942F08}" type="slidenum">
              <a:rPr lang="en-US" smtClean="0"/>
              <a:t>‹#›</a:t>
            </a:fld>
            <a:endParaRPr lang="en-US"/>
          </a:p>
        </p:txBody>
      </p:sp>
    </p:spTree>
    <p:extLst>
      <p:ext uri="{BB962C8B-B14F-4D97-AF65-F5344CB8AC3E}">
        <p14:creationId xmlns:p14="http://schemas.microsoft.com/office/powerpoint/2010/main" val="62764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13" Type="http://schemas.openxmlformats.org/officeDocument/2006/relationships/diagramLayout" Target="../diagrams/layout2.xml"/><Relationship Id="rId3" Type="http://schemas.openxmlformats.org/officeDocument/2006/relationships/chart" Target="../charts/chart1.xml"/><Relationship Id="rId7" Type="http://schemas.openxmlformats.org/officeDocument/2006/relationships/diagramQuickStyle" Target="../diagrams/quickStyle1.xml"/><Relationship Id="rId12" Type="http://schemas.openxmlformats.org/officeDocument/2006/relationships/diagramData" Target="../diagrams/data2.xml"/><Relationship Id="rId2" Type="http://schemas.openxmlformats.org/officeDocument/2006/relationships/notesSlide" Target="../notesSlides/notesSlide1.xml"/><Relationship Id="rId16" Type="http://schemas.microsoft.com/office/2007/relationships/diagramDrawing" Target="../diagrams/drawing2.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2.png"/><Relationship Id="rId5" Type="http://schemas.openxmlformats.org/officeDocument/2006/relationships/diagramData" Target="../diagrams/data1.xml"/><Relationship Id="rId15" Type="http://schemas.openxmlformats.org/officeDocument/2006/relationships/diagramColors" Target="../diagrams/colors2.xml"/><Relationship Id="rId10" Type="http://schemas.openxmlformats.org/officeDocument/2006/relationships/image" Target="../media/image1.png"/><Relationship Id="rId4" Type="http://schemas.openxmlformats.org/officeDocument/2006/relationships/chart" Target="../charts/chart2.xml"/><Relationship Id="rId9" Type="http://schemas.microsoft.com/office/2007/relationships/diagramDrawing" Target="../diagrams/drawing1.xml"/><Relationship Id="rId1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7546317" y="4153320"/>
            <a:ext cx="3024336" cy="1559813"/>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p:cNvSpPr txBox="1"/>
          <p:nvPr/>
        </p:nvSpPr>
        <p:spPr>
          <a:xfrm>
            <a:off x="4212680" y="4438765"/>
            <a:ext cx="12889432" cy="830997"/>
          </a:xfrm>
          <a:prstGeom prst="rect">
            <a:avLst/>
          </a:prstGeom>
          <a:noFill/>
        </p:spPr>
        <p:txBody>
          <a:bodyPr wrap="square" rtlCol="0">
            <a:spAutoFit/>
          </a:bodyPr>
          <a:lstStyle/>
          <a:p>
            <a:pPr algn="ctr"/>
            <a:r>
              <a:rPr lang="en-US" sz="4800" dirty="0"/>
              <a:t>TITLE OF THE PAPER HERE</a:t>
            </a:r>
          </a:p>
        </p:txBody>
      </p:sp>
      <p:sp>
        <p:nvSpPr>
          <p:cNvPr id="5" name="TextBox 4"/>
          <p:cNvSpPr txBox="1"/>
          <p:nvPr/>
        </p:nvSpPr>
        <p:spPr>
          <a:xfrm>
            <a:off x="3473972" y="5205785"/>
            <a:ext cx="12889432" cy="1077218"/>
          </a:xfrm>
          <a:prstGeom prst="rect">
            <a:avLst/>
          </a:prstGeom>
          <a:noFill/>
        </p:spPr>
        <p:txBody>
          <a:bodyPr wrap="square" rtlCol="0">
            <a:spAutoFit/>
          </a:bodyPr>
          <a:lstStyle/>
          <a:p>
            <a:pPr algn="ctr"/>
            <a:r>
              <a:rPr lang="en-US" sz="3200" dirty="0"/>
              <a:t>Name of the Author/s, title, Name of the Author/s, title</a:t>
            </a:r>
          </a:p>
          <a:p>
            <a:pPr algn="ctr"/>
            <a:r>
              <a:rPr lang="en-US" sz="3200" dirty="0"/>
              <a:t>University/Company here</a:t>
            </a:r>
          </a:p>
        </p:txBody>
      </p:sp>
      <p:sp>
        <p:nvSpPr>
          <p:cNvPr id="7" name="TextBox 6"/>
          <p:cNvSpPr txBox="1"/>
          <p:nvPr/>
        </p:nvSpPr>
        <p:spPr>
          <a:xfrm>
            <a:off x="8461151" y="26894941"/>
            <a:ext cx="11953329" cy="1815882"/>
          </a:xfrm>
          <a:prstGeom prst="rect">
            <a:avLst/>
          </a:prstGeom>
          <a:solidFill>
            <a:schemeClr val="accent6">
              <a:lumMod val="20000"/>
              <a:lumOff val="80000"/>
            </a:schemeClr>
          </a:solidFill>
        </p:spPr>
        <p:txBody>
          <a:bodyPr wrap="square" rtlCol="0">
            <a:spAutoFit/>
          </a:bodyPr>
          <a:lstStyle/>
          <a:p>
            <a:r>
              <a:rPr lang="en-US" sz="4000" dirty="0"/>
              <a:t>Acknowledgements / optional</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8" name="TextBox 7"/>
          <p:cNvSpPr txBox="1"/>
          <p:nvPr/>
        </p:nvSpPr>
        <p:spPr>
          <a:xfrm>
            <a:off x="788120" y="6836114"/>
            <a:ext cx="6912768" cy="4401205"/>
          </a:xfrm>
          <a:prstGeom prst="rect">
            <a:avLst/>
          </a:prstGeom>
          <a:noFill/>
        </p:spPr>
        <p:txBody>
          <a:bodyPr wrap="square" rtlCol="0">
            <a:spAutoFit/>
          </a:bodyPr>
          <a:lstStyle/>
          <a:p>
            <a:r>
              <a:rPr lang="en-US" sz="4000" dirty="0"/>
              <a:t>Introduction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9" name="TextBox 8"/>
          <p:cNvSpPr txBox="1"/>
          <p:nvPr/>
        </p:nvSpPr>
        <p:spPr>
          <a:xfrm>
            <a:off x="8461152" y="24195894"/>
            <a:ext cx="11953328" cy="2554545"/>
          </a:xfrm>
          <a:prstGeom prst="rect">
            <a:avLst/>
          </a:prstGeom>
          <a:solidFill>
            <a:schemeClr val="accent5">
              <a:lumMod val="20000"/>
              <a:lumOff val="80000"/>
            </a:schemeClr>
          </a:solidFill>
        </p:spPr>
        <p:txBody>
          <a:bodyPr wrap="square" rtlCol="0">
            <a:spAutoFit/>
          </a:bodyPr>
          <a:lstStyle/>
          <a:p>
            <a:r>
              <a:rPr lang="en-US" sz="4000" dirty="0"/>
              <a:t>Conclusion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  your text here</a:t>
            </a:r>
            <a:endParaRPr lang="en-US" dirty="0"/>
          </a:p>
        </p:txBody>
      </p:sp>
      <p:sp>
        <p:nvSpPr>
          <p:cNvPr id="10" name="TextBox 9"/>
          <p:cNvSpPr txBox="1"/>
          <p:nvPr/>
        </p:nvSpPr>
        <p:spPr>
          <a:xfrm>
            <a:off x="8461152" y="7205446"/>
            <a:ext cx="5688632" cy="4031873"/>
          </a:xfrm>
          <a:prstGeom prst="rect">
            <a:avLst/>
          </a:prstGeom>
          <a:gradFill>
            <a:gsLst>
              <a:gs pos="65850">
                <a:srgbClr val="CCD8F0"/>
              </a:gs>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wrap="square" rtlCol="0">
            <a:spAutoFit/>
          </a:bodyPr>
          <a:lstStyle/>
          <a:p>
            <a:r>
              <a:rPr lang="en-US" sz="4000" dirty="0"/>
              <a:t>Results</a:t>
            </a:r>
          </a:p>
          <a:p>
            <a:pPr algn="just"/>
            <a:r>
              <a:rPr lang="en-US" sz="2400" dirty="0"/>
              <a:t>your text here  your text here   your text here  your text here  your text here your your text here  your text here   your text here  your text here  your your text here  your text here   your text here  your text here  your text here your </a:t>
            </a:r>
          </a:p>
          <a:p>
            <a:pPr marL="457200" indent="-457200" algn="just">
              <a:buFont typeface="+mj-lt"/>
              <a:buAutoNum type="arabicPeriod"/>
            </a:pPr>
            <a:r>
              <a:rPr lang="en-US" sz="2400" dirty="0"/>
              <a:t>text here your text here </a:t>
            </a:r>
          </a:p>
          <a:p>
            <a:pPr marL="457200" indent="-457200" algn="just">
              <a:buFont typeface="+mj-lt"/>
              <a:buAutoNum type="arabicPeriod"/>
            </a:pPr>
            <a:r>
              <a:rPr lang="en-US" sz="2400" dirty="0"/>
              <a:t>your text here </a:t>
            </a:r>
          </a:p>
          <a:p>
            <a:pPr marL="457200" indent="-457200" algn="just">
              <a:buFont typeface="+mj-lt"/>
              <a:buAutoNum type="arabicPeriod"/>
            </a:pPr>
            <a:r>
              <a:rPr lang="en-US" sz="2400" dirty="0"/>
              <a:t>your text here your text </a:t>
            </a:r>
          </a:p>
        </p:txBody>
      </p:sp>
      <p:graphicFrame>
        <p:nvGraphicFramePr>
          <p:cNvPr id="12" name="Chart 11"/>
          <p:cNvGraphicFramePr/>
          <p:nvPr>
            <p:extLst>
              <p:ext uri="{D42A27DB-BD31-4B8C-83A1-F6EECF244321}">
                <p14:modId xmlns:p14="http://schemas.microsoft.com/office/powerpoint/2010/main" val="3686895468"/>
              </p:ext>
            </p:extLst>
          </p:nvPr>
        </p:nvGraphicFramePr>
        <p:xfrm>
          <a:off x="1142528" y="11546503"/>
          <a:ext cx="6915533" cy="60417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extLst>
              <p:ext uri="{D42A27DB-BD31-4B8C-83A1-F6EECF244321}">
                <p14:modId xmlns:p14="http://schemas.microsoft.com/office/powerpoint/2010/main" val="1968903227"/>
              </p:ext>
            </p:extLst>
          </p:nvPr>
        </p:nvGraphicFramePr>
        <p:xfrm>
          <a:off x="8353140" y="16508139"/>
          <a:ext cx="12169352" cy="7344816"/>
        </p:xfrm>
        <a:graphic>
          <a:graphicData uri="http://schemas.openxmlformats.org/drawingml/2006/chart">
            <c:chart xmlns:c="http://schemas.openxmlformats.org/drawingml/2006/chart" xmlns:r="http://schemas.openxmlformats.org/officeDocument/2006/relationships" r:id="rId4"/>
          </a:graphicData>
        </a:graphic>
      </p:graphicFrame>
      <p:sp>
        <p:nvSpPr>
          <p:cNvPr id="14" name="TextBox 13"/>
          <p:cNvSpPr txBox="1"/>
          <p:nvPr/>
        </p:nvSpPr>
        <p:spPr>
          <a:xfrm>
            <a:off x="972321" y="17765484"/>
            <a:ext cx="6912768" cy="4401205"/>
          </a:xfrm>
          <a:prstGeom prst="rect">
            <a:avLst/>
          </a:prstGeom>
          <a:noFill/>
        </p:spPr>
        <p:txBody>
          <a:bodyPr wrap="square" rtlCol="0">
            <a:spAutoFit/>
          </a:bodyPr>
          <a:lstStyle/>
          <a:p>
            <a:r>
              <a:rPr lang="en-US" sz="4000" dirty="0"/>
              <a:t>Research</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a:t>
            </a:r>
          </a:p>
          <a:p>
            <a:pPr algn="just"/>
            <a:r>
              <a:rPr lang="en-US" sz="2400" dirty="0"/>
              <a:t> your text here your text here your text here your text here  your text here your text here your text here your text here your text here your text here your text here</a:t>
            </a:r>
            <a:endParaRPr lang="en-US" dirty="0"/>
          </a:p>
        </p:txBody>
      </p:sp>
      <p:sp>
        <p:nvSpPr>
          <p:cNvPr id="16" name="Circular Arrow 15"/>
          <p:cNvSpPr/>
          <p:nvPr/>
        </p:nvSpPr>
        <p:spPr>
          <a:xfrm rot="970014">
            <a:off x="8388518" y="13206258"/>
            <a:ext cx="3060340" cy="2808312"/>
          </a:xfrm>
          <a:prstGeom prst="circularArrow">
            <a:avLst>
              <a:gd name="adj1" fmla="val 12500"/>
              <a:gd name="adj2" fmla="val 1142319"/>
              <a:gd name="adj3" fmla="val 20457681"/>
              <a:gd name="adj4" fmla="val 12017867"/>
              <a:gd name="adj5" fmla="val 1250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17" name="Diagram 16"/>
          <p:cNvGraphicFramePr/>
          <p:nvPr>
            <p:extLst>
              <p:ext uri="{D42A27DB-BD31-4B8C-83A1-F6EECF244321}">
                <p14:modId xmlns:p14="http://schemas.microsoft.com/office/powerpoint/2010/main" val="993031084"/>
              </p:ext>
            </p:extLst>
          </p:nvPr>
        </p:nvGraphicFramePr>
        <p:xfrm>
          <a:off x="13685914" y="7978069"/>
          <a:ext cx="8267309" cy="600979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2" name="TextBox 1">
            <a:extLst>
              <a:ext uri="{FF2B5EF4-FFF2-40B4-BE49-F238E27FC236}">
                <a16:creationId xmlns:a16="http://schemas.microsoft.com/office/drawing/2014/main" id="{96417829-7832-46CD-B52F-E8D66BAA549C}"/>
              </a:ext>
            </a:extLst>
          </p:cNvPr>
          <p:cNvSpPr txBox="1"/>
          <p:nvPr/>
        </p:nvSpPr>
        <p:spPr>
          <a:xfrm>
            <a:off x="14581834" y="5966989"/>
            <a:ext cx="5988819" cy="2554545"/>
          </a:xfrm>
          <a:prstGeom prst="rect">
            <a:avLst/>
          </a:prstGeom>
          <a:noFill/>
        </p:spPr>
        <p:txBody>
          <a:bodyPr wrap="none" rtlCol="0">
            <a:spAutoFit/>
          </a:bodyPr>
          <a:lstStyle/>
          <a:p>
            <a:pPr algn="r"/>
            <a:r>
              <a:rPr lang="en-US" sz="4000" b="1" dirty="0">
                <a:solidFill>
                  <a:srgbClr val="FF0000"/>
                </a:solidFill>
              </a:rPr>
              <a:t>File Format requested:</a:t>
            </a:r>
            <a:endParaRPr lang="en-GB" sz="4000" b="1" dirty="0">
              <a:solidFill>
                <a:srgbClr val="FF0000"/>
              </a:solidFill>
            </a:endParaRPr>
          </a:p>
          <a:p>
            <a:pPr algn="r"/>
            <a:r>
              <a:rPr lang="en-GB" sz="4000" dirty="0">
                <a:solidFill>
                  <a:srgbClr val="FF0000"/>
                </a:solidFill>
              </a:rPr>
              <a:t>A1 size = 594 mm x 841 mm</a:t>
            </a:r>
          </a:p>
          <a:p>
            <a:pPr algn="r"/>
            <a:r>
              <a:rPr lang="en-GB" sz="4000" dirty="0">
                <a:solidFill>
                  <a:srgbClr val="FF0000"/>
                </a:solidFill>
              </a:rPr>
              <a:t>A1 size = </a:t>
            </a:r>
            <a:r>
              <a:rPr lang="en-US" sz="4000" dirty="0">
                <a:solidFill>
                  <a:srgbClr val="FF0000"/>
                </a:solidFill>
              </a:rPr>
              <a:t>23.4 x 33.1 inch</a:t>
            </a:r>
            <a:endParaRPr lang="en-GB" sz="4000" dirty="0">
              <a:solidFill>
                <a:srgbClr val="FF0000"/>
              </a:solidFill>
            </a:endParaRPr>
          </a:p>
          <a:p>
            <a:pPr algn="r"/>
            <a:r>
              <a:rPr lang="en-GB" sz="4000" b="1" dirty="0">
                <a:solidFill>
                  <a:srgbClr val="FF0000"/>
                </a:solidFill>
              </a:rPr>
              <a:t>PORTRAIT</a:t>
            </a:r>
            <a:r>
              <a:rPr lang="en-GB" sz="4000" dirty="0">
                <a:solidFill>
                  <a:srgbClr val="FF0000"/>
                </a:solidFill>
              </a:rPr>
              <a:t> orientation</a:t>
            </a:r>
          </a:p>
        </p:txBody>
      </p:sp>
      <p:sp>
        <p:nvSpPr>
          <p:cNvPr id="3" name="Rectangle: Rounded Corners 2">
            <a:extLst>
              <a:ext uri="{FF2B5EF4-FFF2-40B4-BE49-F238E27FC236}">
                <a16:creationId xmlns:a16="http://schemas.microsoft.com/office/drawing/2014/main" id="{EC0F5D1A-2981-43E6-B74F-BC7B28A6A4FF}"/>
              </a:ext>
            </a:extLst>
          </p:cNvPr>
          <p:cNvSpPr/>
          <p:nvPr/>
        </p:nvSpPr>
        <p:spPr>
          <a:xfrm>
            <a:off x="14363257" y="5907136"/>
            <a:ext cx="6337626" cy="2631046"/>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p:cNvSpPr txBox="1"/>
          <p:nvPr/>
        </p:nvSpPr>
        <p:spPr>
          <a:xfrm>
            <a:off x="17523192" y="4386760"/>
            <a:ext cx="2999894" cy="1200329"/>
          </a:xfrm>
          <a:prstGeom prst="rect">
            <a:avLst/>
          </a:prstGeom>
          <a:noFill/>
        </p:spPr>
        <p:txBody>
          <a:bodyPr wrap="square" rtlCol="0">
            <a:spAutoFit/>
          </a:bodyPr>
          <a:lstStyle/>
          <a:p>
            <a:pPr algn="ctr"/>
            <a:r>
              <a:rPr lang="en-US" sz="3600" dirty="0"/>
              <a:t>Your university logo/name</a:t>
            </a:r>
          </a:p>
        </p:txBody>
      </p:sp>
      <p:pic>
        <p:nvPicPr>
          <p:cNvPr id="11" name="Picture 10" descr="A close up of a sign&#10;&#10;Description automatically generated">
            <a:extLst>
              <a:ext uri="{FF2B5EF4-FFF2-40B4-BE49-F238E27FC236}">
                <a16:creationId xmlns:a16="http://schemas.microsoft.com/office/drawing/2014/main" id="{C9DFDC79-02F1-4F1A-AE85-BCB11460A528}"/>
              </a:ext>
            </a:extLst>
          </p:cNvPr>
          <p:cNvPicPr>
            <a:picLocks noChangeAspect="1"/>
          </p:cNvPicPr>
          <p:nvPr/>
        </p:nvPicPr>
        <p:blipFill rotWithShape="1">
          <a:blip r:embed="rId10">
            <a:extLst>
              <a:ext uri="{28A0092B-C50C-407E-A947-70E740481C1C}">
                <a14:useLocalDpi xmlns:a14="http://schemas.microsoft.com/office/drawing/2010/main" val="0"/>
              </a:ext>
            </a:extLst>
          </a:blip>
          <a:srcRect l="185" r="79074"/>
          <a:stretch/>
        </p:blipFill>
        <p:spPr>
          <a:xfrm>
            <a:off x="972321" y="361356"/>
            <a:ext cx="4032448" cy="3792812"/>
          </a:xfrm>
          <a:prstGeom prst="rect">
            <a:avLst/>
          </a:prstGeom>
        </p:spPr>
      </p:pic>
      <p:sp>
        <p:nvSpPr>
          <p:cNvPr id="6" name="TextBox 5">
            <a:extLst>
              <a:ext uri="{FF2B5EF4-FFF2-40B4-BE49-F238E27FC236}">
                <a16:creationId xmlns:a16="http://schemas.microsoft.com/office/drawing/2014/main" id="{2B612EBF-68B5-4613-80E6-D5615630E489}"/>
              </a:ext>
            </a:extLst>
          </p:cNvPr>
          <p:cNvSpPr txBox="1"/>
          <p:nvPr/>
        </p:nvSpPr>
        <p:spPr>
          <a:xfrm>
            <a:off x="2340473" y="982838"/>
            <a:ext cx="18230180" cy="2292935"/>
          </a:xfrm>
          <a:prstGeom prst="rect">
            <a:avLst/>
          </a:prstGeom>
          <a:noFill/>
        </p:spPr>
        <p:txBody>
          <a:bodyPr wrap="square" rtlCol="0">
            <a:spAutoFit/>
          </a:bodyPr>
          <a:lstStyle/>
          <a:p>
            <a:pPr marL="1714500" algn="ctr">
              <a:spcAft>
                <a:spcPts val="0"/>
              </a:spcAft>
            </a:pPr>
            <a:r>
              <a:rPr lang="en-US" sz="5500" b="1" dirty="0">
                <a:solidFill>
                  <a:srgbClr val="0070C0"/>
                </a:solidFill>
                <a:effectLst/>
                <a:latin typeface="Tahoma" panose="020B0604030504040204" pitchFamily="34" charset="0"/>
                <a:ea typeface="Times New Roman" panose="02020603050405020304" pitchFamily="18" charset="0"/>
              </a:rPr>
              <a:t>26</a:t>
            </a:r>
            <a:r>
              <a:rPr lang="en-US" sz="5500" b="1" baseline="30000" dirty="0">
                <a:solidFill>
                  <a:srgbClr val="0070C0"/>
                </a:solidFill>
                <a:effectLst/>
                <a:latin typeface="Tahoma" panose="020B0604030504040204" pitchFamily="34" charset="0"/>
                <a:ea typeface="Times New Roman" panose="02020603050405020304" pitchFamily="18" charset="0"/>
              </a:rPr>
              <a:t>th </a:t>
            </a:r>
            <a:r>
              <a:rPr lang="en-US" sz="5500" b="1" dirty="0">
                <a:solidFill>
                  <a:srgbClr val="0070C0"/>
                </a:solidFill>
                <a:effectLst/>
                <a:latin typeface="Tahoma" panose="020B0604030504040204" pitchFamily="34" charset="0"/>
                <a:ea typeface="Times New Roman" panose="02020603050405020304" pitchFamily="18" charset="0"/>
              </a:rPr>
              <a:t>International Multidisciplinary </a:t>
            </a:r>
            <a:endParaRPr lang="bg-BG" sz="5500" b="1" dirty="0">
              <a:solidFill>
                <a:srgbClr val="0070C0"/>
              </a:solidFill>
              <a:effectLst/>
              <a:latin typeface="Tahoma" panose="020B0604030504040204" pitchFamily="34" charset="0"/>
              <a:ea typeface="Times New Roman" panose="02020603050405020304" pitchFamily="18" charset="0"/>
            </a:endParaRPr>
          </a:p>
          <a:p>
            <a:pPr marL="1714500" algn="ctr">
              <a:spcAft>
                <a:spcPts val="0"/>
              </a:spcAft>
            </a:pPr>
            <a:r>
              <a:rPr lang="en-US" sz="5500" b="1" dirty="0">
                <a:solidFill>
                  <a:srgbClr val="0070C0"/>
                </a:solidFill>
                <a:effectLst/>
                <a:latin typeface="Tahoma" panose="020B0604030504040204" pitchFamily="34" charset="0"/>
                <a:ea typeface="Times New Roman" panose="02020603050405020304" pitchFamily="18" charset="0"/>
              </a:rPr>
              <a:t>Scientific </a:t>
            </a:r>
            <a:r>
              <a:rPr lang="en-US" sz="5500" b="1" noProof="1">
                <a:solidFill>
                  <a:srgbClr val="0070C0"/>
                </a:solidFill>
                <a:effectLst/>
                <a:latin typeface="Tahoma" panose="020B0604030504040204" pitchFamily="34" charset="0"/>
                <a:ea typeface="Times New Roman" panose="02020603050405020304" pitchFamily="18" charset="0"/>
              </a:rPr>
              <a:t>Geo</a:t>
            </a:r>
            <a:r>
              <a:rPr lang="en-US" sz="5500" b="1" noProof="1">
                <a:solidFill>
                  <a:srgbClr val="0070C0"/>
                </a:solidFill>
                <a:latin typeface="Tahoma" panose="020B0604030504040204" pitchFamily="34" charset="0"/>
                <a:ea typeface="Times New Roman" panose="02020603050405020304" pitchFamily="18" charset="0"/>
              </a:rPr>
              <a:t>C</a:t>
            </a:r>
            <a:r>
              <a:rPr lang="en-US" sz="5500" b="1" noProof="1">
                <a:solidFill>
                  <a:srgbClr val="0070C0"/>
                </a:solidFill>
                <a:effectLst/>
                <a:latin typeface="Tahoma" panose="020B0604030504040204" pitchFamily="34" charset="0"/>
                <a:ea typeface="Times New Roman" panose="02020603050405020304" pitchFamily="18" charset="0"/>
              </a:rPr>
              <a:t>onference</a:t>
            </a:r>
            <a:r>
              <a:rPr lang="en-US" sz="5500" b="1" dirty="0">
                <a:solidFill>
                  <a:srgbClr val="0070C0"/>
                </a:solidFill>
                <a:effectLst/>
                <a:latin typeface="Tahoma" panose="020B0604030504040204" pitchFamily="34" charset="0"/>
                <a:ea typeface="Times New Roman" panose="02020603050405020304" pitchFamily="18" charset="0"/>
              </a:rPr>
              <a:t> SGEM </a:t>
            </a:r>
            <a:r>
              <a:rPr lang="en-GB" sz="5500" b="1" dirty="0">
                <a:solidFill>
                  <a:srgbClr val="0070C0"/>
                </a:solidFill>
                <a:effectLst/>
                <a:latin typeface="Tahoma" panose="020B0604030504040204" pitchFamily="34" charset="0"/>
                <a:ea typeface="Times New Roman" panose="02020603050405020304" pitchFamily="18" charset="0"/>
              </a:rPr>
              <a:t>20</a:t>
            </a:r>
            <a:r>
              <a:rPr lang="en-US" sz="5500" b="1" dirty="0">
                <a:solidFill>
                  <a:srgbClr val="0070C0"/>
                </a:solidFill>
                <a:effectLst/>
                <a:latin typeface="Tahoma" panose="020B0604030504040204" pitchFamily="34" charset="0"/>
                <a:ea typeface="Times New Roman" panose="02020603050405020304" pitchFamily="18" charset="0"/>
              </a:rPr>
              <a:t>26</a:t>
            </a:r>
            <a:endParaRPr lang="bg-BG" sz="5500" dirty="0">
              <a:solidFill>
                <a:srgbClr val="0070C0"/>
              </a:solidFill>
              <a:effectLst/>
              <a:latin typeface="Times New Roman" panose="02020603050405020304" pitchFamily="18" charset="0"/>
              <a:ea typeface="Times New Roman" panose="02020603050405020304" pitchFamily="18" charset="0"/>
            </a:endParaRPr>
          </a:p>
          <a:p>
            <a:pPr algn="ctr">
              <a:spcBef>
                <a:spcPts val="600"/>
              </a:spcBef>
            </a:pPr>
            <a:r>
              <a:rPr lang="en-US" sz="2800" dirty="0">
                <a:latin typeface="Tahoma" panose="020B0604030504040204" pitchFamily="34" charset="0"/>
              </a:rPr>
              <a:t>                                                                          3 - 12 July 2026, https//:www.sgem.org  </a:t>
            </a:r>
            <a:endParaRPr lang="bg-BG" sz="4400" dirty="0">
              <a:latin typeface="Tahoma" panose="020B0604030504040204" pitchFamily="34" charset="0"/>
            </a:endParaRPr>
          </a:p>
        </p:txBody>
      </p:sp>
      <p:pic>
        <p:nvPicPr>
          <p:cNvPr id="20" name="Picture 19">
            <a:extLst>
              <a:ext uri="{FF2B5EF4-FFF2-40B4-BE49-F238E27FC236}">
                <a16:creationId xmlns:a16="http://schemas.microsoft.com/office/drawing/2014/main" id="{512137FF-3FF8-A3D7-E7DE-DD5CA0C6EAFC}"/>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73833" y="21028093"/>
            <a:ext cx="7909743" cy="887353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2" name="Diagram 21">
            <a:extLst>
              <a:ext uri="{FF2B5EF4-FFF2-40B4-BE49-F238E27FC236}">
                <a16:creationId xmlns:a16="http://schemas.microsoft.com/office/drawing/2014/main" id="{5F4FD53A-918B-455A-AF8A-A88A0CB8AF9A}"/>
              </a:ext>
            </a:extLst>
          </p:cNvPr>
          <p:cNvGraphicFramePr/>
          <p:nvPr>
            <p:extLst>
              <p:ext uri="{D42A27DB-BD31-4B8C-83A1-F6EECF244321}">
                <p14:modId xmlns:p14="http://schemas.microsoft.com/office/powerpoint/2010/main" val="2535404647"/>
              </p:ext>
            </p:extLst>
          </p:nvPr>
        </p:nvGraphicFramePr>
        <p:xfrm>
          <a:off x="11534252" y="12298251"/>
          <a:ext cx="4945337" cy="3777840"/>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cxnSp>
        <p:nvCxnSpPr>
          <p:cNvPr id="24" name="Straight Connector 23">
            <a:extLst>
              <a:ext uri="{FF2B5EF4-FFF2-40B4-BE49-F238E27FC236}">
                <a16:creationId xmlns:a16="http://schemas.microsoft.com/office/drawing/2014/main" id="{4032A4FE-834B-E288-F137-089F2C338805}"/>
              </a:ext>
            </a:extLst>
          </p:cNvPr>
          <p:cNvCxnSpPr/>
          <p:nvPr/>
        </p:nvCxnSpPr>
        <p:spPr>
          <a:xfrm>
            <a:off x="5724848" y="2682603"/>
            <a:ext cx="1329829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19912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3509</TotalTime>
  <Words>483</Words>
  <Application>Microsoft Office PowerPoint</Application>
  <PresentationFormat>Custom</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Tahoma</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Mira</dc:creator>
  <cp:lastModifiedBy>Mira - SWS Society</cp:lastModifiedBy>
  <cp:revision>35</cp:revision>
  <dcterms:created xsi:type="dcterms:W3CDTF">2013-02-11T11:53:56Z</dcterms:created>
  <dcterms:modified xsi:type="dcterms:W3CDTF">2025-11-07T16:00:41Z</dcterms:modified>
</cp:coreProperties>
</file>